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3" r:id="rId1"/>
  </p:sldMasterIdLst>
  <p:notesMasterIdLst>
    <p:notesMasterId r:id="rId11"/>
  </p:notesMasterIdLst>
  <p:sldIdLst>
    <p:sldId id="256" r:id="rId2"/>
    <p:sldId id="257" r:id="rId3"/>
    <p:sldId id="258" r:id="rId4"/>
    <p:sldId id="259" r:id="rId5"/>
    <p:sldId id="260" r:id="rId6"/>
    <p:sldId id="261" r:id="rId7"/>
    <p:sldId id="262" r:id="rId8"/>
    <p:sldId id="263" r:id="rId9"/>
    <p:sldId id="267" r:id="rId10"/>
  </p:sldIdLst>
  <p:sldSz cx="14224000" cy="7975600"/>
  <p:notesSz cx="14224000" cy="7975600"/>
  <p:embeddedFontLst>
    <p:embeddedFont>
      <p:font typeface="Lucida Sans" panose="020B0602030504020204" pitchFamily="34" charset="0"/>
      <p:regular r:id="rId12"/>
      <p:bold r:id="rId13"/>
      <p:italic r:id="rId14"/>
      <p:boldItalic r:id="rId15"/>
    </p:embeddedFont>
    <p:embeddedFont>
      <p:font typeface="Poppins" panose="00000500000000000000" pitchFamily="2" charset="0"/>
      <p:regular r:id="rId16"/>
      <p:bold r:id="rId17"/>
      <p:italic r:id="rId18"/>
      <p:boldItalic r:id="rId19"/>
    </p:embeddedFont>
    <p:embeddedFont>
      <p:font typeface="Roboto" panose="02000000000000000000" pitchFamily="2"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000000"/>
          </p15:clr>
        </p15:guide>
        <p15:guide id="2" pos="216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479" autoAdjust="0"/>
  </p:normalViewPr>
  <p:slideViewPr>
    <p:cSldViewPr snapToGrid="0">
      <p:cViewPr varScale="1">
        <p:scale>
          <a:sx n="40" d="100"/>
          <a:sy n="40" d="100"/>
        </p:scale>
        <p:origin x="1404" y="4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371125" y="598150"/>
            <a:ext cx="9483125" cy="29908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1422400" y="3788400"/>
            <a:ext cx="11379200" cy="35890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p1:notes"/>
          <p:cNvSpPr txBox="1">
            <a:spLocks noGrp="1"/>
          </p:cNvSpPr>
          <p:nvPr>
            <p:ph type="body" idx="1"/>
          </p:nvPr>
        </p:nvSpPr>
        <p:spPr>
          <a:xfrm>
            <a:off x="1422400" y="3788400"/>
            <a:ext cx="11379200" cy="3589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1" name="Google Shape;41;p1:notes"/>
          <p:cNvSpPr>
            <a:spLocks noGrp="1" noRot="1" noChangeAspect="1"/>
          </p:cNvSpPr>
          <p:nvPr>
            <p:ph type="sldImg" idx="2"/>
          </p:nvPr>
        </p:nvSpPr>
        <p:spPr>
          <a:xfrm>
            <a:off x="4445000" y="598488"/>
            <a:ext cx="5335588" cy="29908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dbe0a25671_0_1:notes"/>
          <p:cNvSpPr>
            <a:spLocks noGrp="1" noRot="1" noChangeAspect="1"/>
          </p:cNvSpPr>
          <p:nvPr>
            <p:ph type="sldImg" idx="2"/>
          </p:nvPr>
        </p:nvSpPr>
        <p:spPr>
          <a:xfrm>
            <a:off x="4445000" y="598488"/>
            <a:ext cx="5335588" cy="2990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dbe0a25671_0_1:notes"/>
          <p:cNvSpPr txBox="1">
            <a:spLocks noGrp="1"/>
          </p:cNvSpPr>
          <p:nvPr>
            <p:ph type="body" idx="1"/>
          </p:nvPr>
        </p:nvSpPr>
        <p:spPr>
          <a:xfrm>
            <a:off x="1422400" y="3788400"/>
            <a:ext cx="11379300" cy="358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be0a25671_0_9:notes"/>
          <p:cNvSpPr>
            <a:spLocks noGrp="1" noRot="1" noChangeAspect="1"/>
          </p:cNvSpPr>
          <p:nvPr>
            <p:ph type="sldImg" idx="2"/>
          </p:nvPr>
        </p:nvSpPr>
        <p:spPr>
          <a:xfrm>
            <a:off x="4445000" y="598488"/>
            <a:ext cx="5335588" cy="2990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be0a25671_0_9:notes"/>
          <p:cNvSpPr txBox="1">
            <a:spLocks noGrp="1"/>
          </p:cNvSpPr>
          <p:nvPr>
            <p:ph type="body" idx="1"/>
          </p:nvPr>
        </p:nvSpPr>
        <p:spPr>
          <a:xfrm>
            <a:off x="1422400" y="3788400"/>
            <a:ext cx="11379300" cy="358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4:notes"/>
          <p:cNvSpPr txBox="1">
            <a:spLocks noGrp="1"/>
          </p:cNvSpPr>
          <p:nvPr>
            <p:ph type="body" idx="1"/>
          </p:nvPr>
        </p:nvSpPr>
        <p:spPr>
          <a:xfrm>
            <a:off x="1422400" y="3788400"/>
            <a:ext cx="11379200" cy="3589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1" name="Google Shape;141;p4:notes"/>
          <p:cNvSpPr>
            <a:spLocks noGrp="1" noRot="1" noChangeAspect="1"/>
          </p:cNvSpPr>
          <p:nvPr>
            <p:ph type="sldImg" idx="2"/>
          </p:nvPr>
        </p:nvSpPr>
        <p:spPr>
          <a:xfrm>
            <a:off x="4445000" y="598488"/>
            <a:ext cx="5335588" cy="29908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dbe0a25671_0_15:notes"/>
          <p:cNvSpPr>
            <a:spLocks noGrp="1" noRot="1" noChangeAspect="1"/>
          </p:cNvSpPr>
          <p:nvPr>
            <p:ph type="sldImg" idx="2"/>
          </p:nvPr>
        </p:nvSpPr>
        <p:spPr>
          <a:xfrm>
            <a:off x="4445000" y="598488"/>
            <a:ext cx="5335588" cy="2990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dbe0a25671_0_15:notes"/>
          <p:cNvSpPr txBox="1">
            <a:spLocks noGrp="1"/>
          </p:cNvSpPr>
          <p:nvPr>
            <p:ph type="body" idx="1"/>
          </p:nvPr>
        </p:nvSpPr>
        <p:spPr>
          <a:xfrm>
            <a:off x="1422400" y="3788400"/>
            <a:ext cx="11379300" cy="358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dbe0a25671_0_21:notes"/>
          <p:cNvSpPr>
            <a:spLocks noGrp="1" noRot="1" noChangeAspect="1"/>
          </p:cNvSpPr>
          <p:nvPr>
            <p:ph type="sldImg" idx="2"/>
          </p:nvPr>
        </p:nvSpPr>
        <p:spPr>
          <a:xfrm>
            <a:off x="4445000" y="598488"/>
            <a:ext cx="5335588" cy="2990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 name="Google Shape;228;gdbe0a25671_0_21:notes"/>
          <p:cNvSpPr txBox="1">
            <a:spLocks noGrp="1"/>
          </p:cNvSpPr>
          <p:nvPr>
            <p:ph type="body" idx="1"/>
          </p:nvPr>
        </p:nvSpPr>
        <p:spPr>
          <a:xfrm>
            <a:off x="1422400" y="3788400"/>
            <a:ext cx="11379300" cy="358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dbe0a25671_0_27:notes"/>
          <p:cNvSpPr>
            <a:spLocks noGrp="1" noRot="1" noChangeAspect="1"/>
          </p:cNvSpPr>
          <p:nvPr>
            <p:ph type="sldImg" idx="2"/>
          </p:nvPr>
        </p:nvSpPr>
        <p:spPr>
          <a:xfrm>
            <a:off x="4445000" y="598488"/>
            <a:ext cx="5335588" cy="2990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 name="Google Shape;283;gdbe0a25671_0_27:notes"/>
          <p:cNvSpPr txBox="1">
            <a:spLocks noGrp="1"/>
          </p:cNvSpPr>
          <p:nvPr>
            <p:ph type="body" idx="1"/>
          </p:nvPr>
        </p:nvSpPr>
        <p:spPr>
          <a:xfrm>
            <a:off x="1422400" y="3788400"/>
            <a:ext cx="11379300" cy="358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gdbe0a25671_0_30:notes"/>
          <p:cNvSpPr>
            <a:spLocks noGrp="1" noRot="1" noChangeAspect="1"/>
          </p:cNvSpPr>
          <p:nvPr>
            <p:ph type="sldImg" idx="2"/>
          </p:nvPr>
        </p:nvSpPr>
        <p:spPr>
          <a:xfrm>
            <a:off x="4445000" y="598488"/>
            <a:ext cx="5335588" cy="2990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 name="Google Shape;353;gdbe0a25671_0_30:notes"/>
          <p:cNvSpPr txBox="1">
            <a:spLocks noGrp="1"/>
          </p:cNvSpPr>
          <p:nvPr>
            <p:ph type="body" idx="1"/>
          </p:nvPr>
        </p:nvSpPr>
        <p:spPr>
          <a:xfrm>
            <a:off x="1422400" y="3788400"/>
            <a:ext cx="11379300" cy="358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The data is presented without the Forex effect, and the final calculation will be based on the annual closings.</a:t>
            </a:r>
            <a:endParaRPr lang="lv-LV"/>
          </a:p>
          <a:p>
            <a:pPr marL="0" lvl="0" indent="0" algn="l" rtl="0">
              <a:spcBef>
                <a:spcPts val="0"/>
              </a:spcBef>
              <a:spcAft>
                <a:spcPts val="0"/>
              </a:spcAft>
              <a:buNone/>
            </a:pPr>
            <a:r>
              <a:rPr lang="lv-LV"/>
              <a:t>*</a:t>
            </a:r>
            <a:r>
              <a:rPr lang="lv-LV" dirty="0"/>
              <a:t>https://www.siliconindia.com/news/general/the-future-of-finance-trends-in-online-lending-in-sri-lanka-nid-227937-cid-1.html</a:t>
            </a:r>
          </a:p>
          <a:p>
            <a:pPr marL="0" lvl="0" indent="0" algn="l" rtl="0">
              <a:spcBef>
                <a:spcPts val="0"/>
              </a:spcBef>
              <a:spcAft>
                <a:spcPts val="0"/>
              </a:spcAft>
              <a:buNone/>
            </a:pPr>
            <a:r>
              <a:rPr lang="lv-LV" dirty="0"/>
              <a:t>*https://www.worldbank.org/en/country/srilanka/publication/sri-lanka-development-update-2025</a:t>
            </a:r>
          </a:p>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p13:notes"/>
          <p:cNvSpPr txBox="1">
            <a:spLocks noGrp="1"/>
          </p:cNvSpPr>
          <p:nvPr>
            <p:ph type="body" idx="1"/>
          </p:nvPr>
        </p:nvSpPr>
        <p:spPr>
          <a:xfrm>
            <a:off x="1422400" y="3788400"/>
            <a:ext cx="11379200" cy="3589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72" name="Google Shape;472;p13:notes"/>
          <p:cNvSpPr>
            <a:spLocks noGrp="1" noRot="1" noChangeAspect="1"/>
          </p:cNvSpPr>
          <p:nvPr>
            <p:ph type="sldImg" idx="2"/>
          </p:nvPr>
        </p:nvSpPr>
        <p:spPr>
          <a:xfrm>
            <a:off x="2371125" y="598150"/>
            <a:ext cx="9483125" cy="29908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obj">
  <p:cSld name="OBJECT">
    <p:spTree>
      <p:nvGrpSpPr>
        <p:cNvPr id="1" name="Shape 11"/>
        <p:cNvGrpSpPr/>
        <p:nvPr/>
      </p:nvGrpSpPr>
      <p:grpSpPr>
        <a:xfrm>
          <a:off x="0" y="0"/>
          <a:ext cx="0" cy="0"/>
          <a:chOff x="0" y="0"/>
          <a:chExt cx="0" cy="0"/>
        </a:xfrm>
      </p:grpSpPr>
      <p:sp>
        <p:nvSpPr>
          <p:cNvPr id="12" name="Google Shape;12;p2"/>
          <p:cNvSpPr txBox="1">
            <a:spLocks noGrp="1"/>
          </p:cNvSpPr>
          <p:nvPr>
            <p:ph type="ftr" idx="11"/>
          </p:nvPr>
        </p:nvSpPr>
        <p:spPr>
          <a:xfrm>
            <a:off x="4838319" y="7417308"/>
            <a:ext cx="4553712" cy="398780"/>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
          <p:cNvSpPr txBox="1">
            <a:spLocks noGrp="1"/>
          </p:cNvSpPr>
          <p:nvPr>
            <p:ph type="dt" idx="10"/>
          </p:nvPr>
        </p:nvSpPr>
        <p:spPr>
          <a:xfrm>
            <a:off x="711517" y="7417308"/>
            <a:ext cx="3272980" cy="39878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10245852" y="7417308"/>
            <a:ext cx="3272980" cy="398780"/>
          </a:xfrm>
          <a:prstGeom prst="rect">
            <a:avLst/>
          </a:prstGeom>
          <a:noFill/>
          <a:ln>
            <a:noFill/>
          </a:ln>
        </p:spPr>
        <p:txBody>
          <a:bodyPr spcFirstLastPara="1" wrap="square" lIns="0" tIns="0" rIns="0" bIns="0" anchor="t" anchorCtr="0">
            <a:sp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3173653" y="860267"/>
            <a:ext cx="7883043" cy="344805"/>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sz="2100" b="1" i="0">
                <a:solidFill>
                  <a:srgbClr val="020303"/>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1333804" y="2897428"/>
            <a:ext cx="11562740" cy="3048635"/>
          </a:xfrm>
          <a:prstGeom prst="rect">
            <a:avLst/>
          </a:prstGeom>
          <a:noFill/>
          <a:ln>
            <a:noFill/>
          </a:ln>
        </p:spPr>
        <p:txBody>
          <a:bodyPr spcFirstLastPara="1" wrap="square" lIns="0" tIns="0" rIns="0" bIns="0" anchor="t" anchorCtr="0">
            <a:spAutoFit/>
          </a:bodyPr>
          <a:lstStyle>
            <a:lvl1pPr marL="457200" lvl="0" indent="-228600" algn="l">
              <a:lnSpc>
                <a:spcPct val="100000"/>
              </a:lnSpc>
              <a:spcBef>
                <a:spcPts val="0"/>
              </a:spcBef>
              <a:spcAft>
                <a:spcPts val="0"/>
              </a:spcAft>
              <a:buSzPts val="1400"/>
              <a:buNone/>
              <a:defRPr sz="1500" b="0" i="0">
                <a:solidFill>
                  <a:srgbClr val="221E1F"/>
                </a:solidFill>
                <a:latin typeface="Arial"/>
                <a:ea typeface="Arial"/>
                <a:cs typeface="Arial"/>
                <a:sym typeface="Arial"/>
              </a:defRPr>
            </a:lvl1pPr>
            <a:lvl2pPr marL="914400" lvl="1" indent="-228600" algn="l">
              <a:lnSpc>
                <a:spcPct val="100000"/>
              </a:lnSpc>
              <a:spcBef>
                <a:spcPts val="0"/>
              </a:spcBef>
              <a:spcAft>
                <a:spcPts val="0"/>
              </a:spcAft>
              <a:buSzPts val="1400"/>
              <a:buNone/>
              <a:defRPr/>
            </a:lvl2pPr>
            <a:lvl3pPr marL="1371600" lvl="2" indent="-228600" algn="l">
              <a:lnSpc>
                <a:spcPct val="100000"/>
              </a:lnSpc>
              <a:spcBef>
                <a:spcPts val="0"/>
              </a:spcBef>
              <a:spcAft>
                <a:spcPts val="0"/>
              </a:spcAft>
              <a:buSzPts val="1400"/>
              <a:buNone/>
              <a:defRPr/>
            </a:lvl3pPr>
            <a:lvl4pPr marL="1828800" lvl="3" indent="-228600" algn="l">
              <a:lnSpc>
                <a:spcPct val="100000"/>
              </a:lnSpc>
              <a:spcBef>
                <a:spcPts val="0"/>
              </a:spcBef>
              <a:spcAft>
                <a:spcPts val="0"/>
              </a:spcAft>
              <a:buSzPts val="1400"/>
              <a:buNone/>
              <a:defRPr/>
            </a:lvl4pPr>
            <a:lvl5pPr marL="2286000" lvl="4" indent="-228600" algn="l">
              <a:lnSpc>
                <a:spcPct val="100000"/>
              </a:lnSpc>
              <a:spcBef>
                <a:spcPts val="0"/>
              </a:spcBef>
              <a:spcAft>
                <a:spcPts val="0"/>
              </a:spcAft>
              <a:buSzPts val="1400"/>
              <a:buNone/>
              <a:defRPr/>
            </a:lvl5pPr>
            <a:lvl6pPr marL="2743200" lvl="5" indent="-228600" algn="l">
              <a:lnSpc>
                <a:spcPct val="100000"/>
              </a:lnSpc>
              <a:spcBef>
                <a:spcPts val="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
        <p:nvSpPr>
          <p:cNvPr id="18" name="Google Shape;18;p3"/>
          <p:cNvSpPr txBox="1">
            <a:spLocks noGrp="1"/>
          </p:cNvSpPr>
          <p:nvPr>
            <p:ph type="ftr" idx="11"/>
          </p:nvPr>
        </p:nvSpPr>
        <p:spPr>
          <a:xfrm>
            <a:off x="4838319" y="7417308"/>
            <a:ext cx="4553712" cy="398780"/>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dt" idx="10"/>
          </p:nvPr>
        </p:nvSpPr>
        <p:spPr>
          <a:xfrm>
            <a:off x="711517" y="7417308"/>
            <a:ext cx="3272980" cy="39878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10245852" y="7417308"/>
            <a:ext cx="3272980" cy="398780"/>
          </a:xfrm>
          <a:prstGeom prst="rect">
            <a:avLst/>
          </a:prstGeom>
          <a:noFill/>
          <a:ln>
            <a:noFill/>
          </a:ln>
        </p:spPr>
        <p:txBody>
          <a:bodyPr spcFirstLastPara="1" wrap="square" lIns="0" tIns="0" rIns="0" bIns="0" anchor="t" anchorCtr="0">
            <a:sp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3173653" y="860267"/>
            <a:ext cx="7883043" cy="344805"/>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sz="2100" b="1" i="0">
                <a:solidFill>
                  <a:srgbClr val="020303"/>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1089943" y="2633459"/>
            <a:ext cx="4349750" cy="4492625"/>
          </a:xfrm>
          <a:prstGeom prst="rect">
            <a:avLst/>
          </a:prstGeom>
          <a:noFill/>
          <a:ln>
            <a:noFill/>
          </a:ln>
        </p:spPr>
        <p:txBody>
          <a:bodyPr spcFirstLastPara="1" wrap="square" lIns="0" tIns="0" rIns="0" bIns="0" anchor="t" anchorCtr="0">
            <a:spAutoFit/>
          </a:bodyPr>
          <a:lstStyle>
            <a:lvl1pPr marL="457200" lvl="0" indent="-228600" algn="l">
              <a:lnSpc>
                <a:spcPct val="100000"/>
              </a:lnSpc>
              <a:spcBef>
                <a:spcPts val="0"/>
              </a:spcBef>
              <a:spcAft>
                <a:spcPts val="0"/>
              </a:spcAft>
              <a:buSzPts val="1400"/>
              <a:buNone/>
              <a:defRPr sz="1700" b="0" i="0">
                <a:solidFill>
                  <a:schemeClr val="lt1"/>
                </a:solidFill>
                <a:latin typeface="Arial"/>
                <a:ea typeface="Arial"/>
                <a:cs typeface="Arial"/>
                <a:sym typeface="Arial"/>
              </a:defRPr>
            </a:lvl1pPr>
            <a:lvl2pPr marL="914400" lvl="1" indent="-228600" algn="l">
              <a:lnSpc>
                <a:spcPct val="100000"/>
              </a:lnSpc>
              <a:spcBef>
                <a:spcPts val="0"/>
              </a:spcBef>
              <a:spcAft>
                <a:spcPts val="0"/>
              </a:spcAft>
              <a:buSzPts val="1400"/>
              <a:buNone/>
              <a:defRPr/>
            </a:lvl2pPr>
            <a:lvl3pPr marL="1371600" lvl="2" indent="-228600" algn="l">
              <a:lnSpc>
                <a:spcPct val="100000"/>
              </a:lnSpc>
              <a:spcBef>
                <a:spcPts val="0"/>
              </a:spcBef>
              <a:spcAft>
                <a:spcPts val="0"/>
              </a:spcAft>
              <a:buSzPts val="1400"/>
              <a:buNone/>
              <a:defRPr/>
            </a:lvl3pPr>
            <a:lvl4pPr marL="1828800" lvl="3" indent="-228600" algn="l">
              <a:lnSpc>
                <a:spcPct val="100000"/>
              </a:lnSpc>
              <a:spcBef>
                <a:spcPts val="0"/>
              </a:spcBef>
              <a:spcAft>
                <a:spcPts val="0"/>
              </a:spcAft>
              <a:buSzPts val="1400"/>
              <a:buNone/>
              <a:defRPr/>
            </a:lvl4pPr>
            <a:lvl5pPr marL="2286000" lvl="4" indent="-228600" algn="l">
              <a:lnSpc>
                <a:spcPct val="100000"/>
              </a:lnSpc>
              <a:spcBef>
                <a:spcPts val="0"/>
              </a:spcBef>
              <a:spcAft>
                <a:spcPts val="0"/>
              </a:spcAft>
              <a:buSzPts val="1400"/>
              <a:buNone/>
              <a:defRPr/>
            </a:lvl5pPr>
            <a:lvl6pPr marL="2743200" lvl="5" indent="-228600" algn="l">
              <a:lnSpc>
                <a:spcPct val="100000"/>
              </a:lnSpc>
              <a:spcBef>
                <a:spcPts val="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
        <p:nvSpPr>
          <p:cNvPr id="24" name="Google Shape;24;p4"/>
          <p:cNvSpPr txBox="1">
            <a:spLocks noGrp="1"/>
          </p:cNvSpPr>
          <p:nvPr>
            <p:ph type="body" idx="2"/>
          </p:nvPr>
        </p:nvSpPr>
        <p:spPr>
          <a:xfrm>
            <a:off x="7527950" y="2609672"/>
            <a:ext cx="5223509" cy="4206875"/>
          </a:xfrm>
          <a:prstGeom prst="rect">
            <a:avLst/>
          </a:prstGeom>
          <a:noFill/>
          <a:ln>
            <a:noFill/>
          </a:ln>
        </p:spPr>
        <p:txBody>
          <a:bodyPr spcFirstLastPara="1" wrap="square" lIns="0" tIns="0" rIns="0" bIns="0" anchor="t" anchorCtr="0">
            <a:spAutoFit/>
          </a:bodyPr>
          <a:lstStyle>
            <a:lvl1pPr marL="457200" lvl="0" indent="-228600" algn="l">
              <a:lnSpc>
                <a:spcPct val="100000"/>
              </a:lnSpc>
              <a:spcBef>
                <a:spcPts val="0"/>
              </a:spcBef>
              <a:spcAft>
                <a:spcPts val="0"/>
              </a:spcAft>
              <a:buSzPts val="1400"/>
              <a:buNone/>
              <a:defRPr sz="3500" b="1" i="0">
                <a:solidFill>
                  <a:srgbClr val="020303"/>
                </a:solidFill>
                <a:latin typeface="Arial"/>
                <a:ea typeface="Arial"/>
                <a:cs typeface="Arial"/>
                <a:sym typeface="Arial"/>
              </a:defRPr>
            </a:lvl1pPr>
            <a:lvl2pPr marL="914400" lvl="1" indent="-228600" algn="l">
              <a:lnSpc>
                <a:spcPct val="100000"/>
              </a:lnSpc>
              <a:spcBef>
                <a:spcPts val="0"/>
              </a:spcBef>
              <a:spcAft>
                <a:spcPts val="0"/>
              </a:spcAft>
              <a:buSzPts val="1400"/>
              <a:buNone/>
              <a:defRPr/>
            </a:lvl2pPr>
            <a:lvl3pPr marL="1371600" lvl="2" indent="-228600" algn="l">
              <a:lnSpc>
                <a:spcPct val="100000"/>
              </a:lnSpc>
              <a:spcBef>
                <a:spcPts val="0"/>
              </a:spcBef>
              <a:spcAft>
                <a:spcPts val="0"/>
              </a:spcAft>
              <a:buSzPts val="1400"/>
              <a:buNone/>
              <a:defRPr/>
            </a:lvl3pPr>
            <a:lvl4pPr marL="1828800" lvl="3" indent="-228600" algn="l">
              <a:lnSpc>
                <a:spcPct val="100000"/>
              </a:lnSpc>
              <a:spcBef>
                <a:spcPts val="0"/>
              </a:spcBef>
              <a:spcAft>
                <a:spcPts val="0"/>
              </a:spcAft>
              <a:buSzPts val="1400"/>
              <a:buNone/>
              <a:defRPr/>
            </a:lvl4pPr>
            <a:lvl5pPr marL="2286000" lvl="4" indent="-228600" algn="l">
              <a:lnSpc>
                <a:spcPct val="100000"/>
              </a:lnSpc>
              <a:spcBef>
                <a:spcPts val="0"/>
              </a:spcBef>
              <a:spcAft>
                <a:spcPts val="0"/>
              </a:spcAft>
              <a:buSzPts val="1400"/>
              <a:buNone/>
              <a:defRPr/>
            </a:lvl5pPr>
            <a:lvl6pPr marL="2743200" lvl="5" indent="-228600" algn="l">
              <a:lnSpc>
                <a:spcPct val="100000"/>
              </a:lnSpc>
              <a:spcBef>
                <a:spcPts val="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4838319" y="7417308"/>
            <a:ext cx="4553712" cy="398780"/>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
          <p:cNvSpPr txBox="1">
            <a:spLocks noGrp="1"/>
          </p:cNvSpPr>
          <p:nvPr>
            <p:ph type="dt" idx="10"/>
          </p:nvPr>
        </p:nvSpPr>
        <p:spPr>
          <a:xfrm>
            <a:off x="711517" y="7417308"/>
            <a:ext cx="3272980" cy="39878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
          <p:cNvSpPr txBox="1">
            <a:spLocks noGrp="1"/>
          </p:cNvSpPr>
          <p:nvPr>
            <p:ph type="sldNum" idx="12"/>
          </p:nvPr>
        </p:nvSpPr>
        <p:spPr>
          <a:xfrm>
            <a:off x="10245852" y="7417308"/>
            <a:ext cx="3272980" cy="398780"/>
          </a:xfrm>
          <a:prstGeom prst="rect">
            <a:avLst/>
          </a:prstGeom>
          <a:noFill/>
          <a:ln>
            <a:noFill/>
          </a:ln>
        </p:spPr>
        <p:txBody>
          <a:bodyPr spcFirstLastPara="1" wrap="square" lIns="0" tIns="0" rIns="0" bIns="0" anchor="t" anchorCtr="0">
            <a:sp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8"/>
        <p:cNvGrpSpPr/>
        <p:nvPr/>
      </p:nvGrpSpPr>
      <p:grpSpPr>
        <a:xfrm>
          <a:off x="0" y="0"/>
          <a:ext cx="0" cy="0"/>
          <a:chOff x="0" y="0"/>
          <a:chExt cx="0" cy="0"/>
        </a:xfrm>
      </p:grpSpPr>
      <p:sp>
        <p:nvSpPr>
          <p:cNvPr id="29" name="Google Shape;29;p5"/>
          <p:cNvSpPr txBox="1">
            <a:spLocks noGrp="1"/>
          </p:cNvSpPr>
          <p:nvPr>
            <p:ph type="ctrTitle"/>
          </p:nvPr>
        </p:nvSpPr>
        <p:spPr>
          <a:xfrm>
            <a:off x="1067276" y="2472436"/>
            <a:ext cx="12095798" cy="1674876"/>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5"/>
          <p:cNvSpPr txBox="1">
            <a:spLocks noGrp="1"/>
          </p:cNvSpPr>
          <p:nvPr>
            <p:ph type="subTitle" idx="1"/>
          </p:nvPr>
        </p:nvSpPr>
        <p:spPr>
          <a:xfrm>
            <a:off x="2134552" y="4466336"/>
            <a:ext cx="9961245" cy="199390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4838319" y="7417308"/>
            <a:ext cx="4553712" cy="398780"/>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dt" idx="10"/>
          </p:nvPr>
        </p:nvSpPr>
        <p:spPr>
          <a:xfrm>
            <a:off x="711517" y="7417308"/>
            <a:ext cx="3272980" cy="39878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10245852" y="7417308"/>
            <a:ext cx="3272980" cy="398780"/>
          </a:xfrm>
          <a:prstGeom prst="rect">
            <a:avLst/>
          </a:prstGeom>
          <a:noFill/>
          <a:ln>
            <a:noFill/>
          </a:ln>
        </p:spPr>
        <p:txBody>
          <a:bodyPr spcFirstLastPara="1" wrap="square" lIns="0" tIns="0" rIns="0" bIns="0" anchor="t" anchorCtr="0">
            <a:sp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3173653" y="860267"/>
            <a:ext cx="7883043" cy="344805"/>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sz="2100" b="1" i="0">
                <a:solidFill>
                  <a:srgbClr val="020303"/>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6"/>
          <p:cNvSpPr txBox="1">
            <a:spLocks noGrp="1"/>
          </p:cNvSpPr>
          <p:nvPr>
            <p:ph type="ftr" idx="11"/>
          </p:nvPr>
        </p:nvSpPr>
        <p:spPr>
          <a:xfrm>
            <a:off x="4838319" y="7417308"/>
            <a:ext cx="4553712" cy="398780"/>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6"/>
          <p:cNvSpPr txBox="1">
            <a:spLocks noGrp="1"/>
          </p:cNvSpPr>
          <p:nvPr>
            <p:ph type="dt" idx="10"/>
          </p:nvPr>
        </p:nvSpPr>
        <p:spPr>
          <a:xfrm>
            <a:off x="711517" y="7417308"/>
            <a:ext cx="3272980" cy="39878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sldNum" idx="12"/>
          </p:nvPr>
        </p:nvSpPr>
        <p:spPr>
          <a:xfrm>
            <a:off x="10245852" y="7417308"/>
            <a:ext cx="3272980" cy="398780"/>
          </a:xfrm>
          <a:prstGeom prst="rect">
            <a:avLst/>
          </a:prstGeom>
          <a:noFill/>
          <a:ln>
            <a:noFill/>
          </a:ln>
        </p:spPr>
        <p:txBody>
          <a:bodyPr spcFirstLastPara="1" wrap="square" lIns="0" tIns="0" rIns="0" bIns="0" anchor="t" anchorCtr="0">
            <a:sp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73653" y="860267"/>
            <a:ext cx="7883043" cy="344805"/>
          </a:xfrm>
          <a:prstGeom prst="rect">
            <a:avLst/>
          </a:prstGeom>
          <a:noFill/>
          <a:ln>
            <a:noFill/>
          </a:ln>
        </p:spPr>
        <p:txBody>
          <a:bodyPr spcFirstLastPara="1" wrap="square" lIns="0" tIns="0" rIns="0" bIns="0" anchor="t" anchorCtr="0">
            <a:spAutoFit/>
          </a:bodyPr>
          <a:lstStyle>
            <a:lvl1pPr marR="0" lvl="0" algn="l" rtl="0">
              <a:lnSpc>
                <a:spcPct val="100000"/>
              </a:lnSpc>
              <a:spcBef>
                <a:spcPts val="0"/>
              </a:spcBef>
              <a:spcAft>
                <a:spcPts val="0"/>
              </a:spcAft>
              <a:buClr>
                <a:srgbClr val="000000"/>
              </a:buClr>
              <a:buSzPts val="1400"/>
              <a:buFont typeface="Arial"/>
              <a:buNone/>
              <a:defRPr sz="2100" b="1" i="0" u="none" strike="noStrike" cap="none">
                <a:solidFill>
                  <a:srgbClr val="020303"/>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1333804" y="2897428"/>
            <a:ext cx="11562740" cy="3048635"/>
          </a:xfrm>
          <a:prstGeom prst="rect">
            <a:avLst/>
          </a:prstGeom>
          <a:noFill/>
          <a:ln>
            <a:noFill/>
          </a:ln>
        </p:spPr>
        <p:txBody>
          <a:bodyPr spcFirstLastPara="1" wrap="square" lIns="0" tIns="0" rIns="0" bIns="0" anchor="t" anchorCtr="0">
            <a:spAutoFit/>
          </a:bodyPr>
          <a:lstStyle>
            <a:lvl1pPr marL="457200" marR="0" lvl="0" indent="-228600" algn="l" rtl="0">
              <a:lnSpc>
                <a:spcPct val="100000"/>
              </a:lnSpc>
              <a:spcBef>
                <a:spcPts val="0"/>
              </a:spcBef>
              <a:spcAft>
                <a:spcPts val="0"/>
              </a:spcAft>
              <a:buClr>
                <a:srgbClr val="000000"/>
              </a:buClr>
              <a:buSzPts val="1400"/>
              <a:buFont typeface="Arial"/>
              <a:buNone/>
              <a:defRPr sz="1500" b="0" i="0" u="none" strike="noStrike" cap="none">
                <a:solidFill>
                  <a:srgbClr val="221E1F"/>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endParaRPr/>
          </a:p>
        </p:txBody>
      </p:sp>
      <p:sp>
        <p:nvSpPr>
          <p:cNvPr id="8" name="Google Shape;8;p1"/>
          <p:cNvSpPr txBox="1">
            <a:spLocks noGrp="1"/>
          </p:cNvSpPr>
          <p:nvPr>
            <p:ph type="ftr" idx="11"/>
          </p:nvPr>
        </p:nvSpPr>
        <p:spPr>
          <a:xfrm>
            <a:off x="4838319" y="7417308"/>
            <a:ext cx="4553712" cy="398780"/>
          </a:xfrm>
          <a:prstGeom prst="rect">
            <a:avLst/>
          </a:prstGeom>
          <a:noFill/>
          <a:ln>
            <a:noFill/>
          </a:ln>
        </p:spPr>
        <p:txBody>
          <a:bodyPr spcFirstLastPara="1" wrap="square" lIns="0" tIns="0" rIns="0" bIns="0" anchor="t" anchorCtr="0">
            <a:spAutoFit/>
          </a:bodyPr>
          <a:lstStyle>
            <a:lvl1pPr marR="0" lvl="0" algn="ctr" rtl="0">
              <a:lnSpc>
                <a:spcPct val="100000"/>
              </a:lnSpc>
              <a:spcBef>
                <a:spcPts val="0"/>
              </a:spcBef>
              <a:spcAft>
                <a:spcPts val="0"/>
              </a:spcAft>
              <a:buClr>
                <a:srgbClr val="000000"/>
              </a:buClr>
              <a:buSzPts val="1400"/>
              <a:buFont typeface="Arial"/>
              <a:buNone/>
              <a:defRPr sz="18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 name="Google Shape;9;p1"/>
          <p:cNvSpPr txBox="1">
            <a:spLocks noGrp="1"/>
          </p:cNvSpPr>
          <p:nvPr>
            <p:ph type="dt" idx="10"/>
          </p:nvPr>
        </p:nvSpPr>
        <p:spPr>
          <a:xfrm>
            <a:off x="711517" y="7417308"/>
            <a:ext cx="3272980" cy="398780"/>
          </a:xfrm>
          <a:prstGeom prst="rect">
            <a:avLst/>
          </a:prstGeom>
          <a:noFill/>
          <a:ln>
            <a:noFill/>
          </a:ln>
        </p:spPr>
        <p:txBody>
          <a:bodyPr spcFirstLastPara="1" wrap="square" lIns="0" tIns="0" rIns="0" bIns="0" anchor="t" anchorCtr="0">
            <a:sp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10245852" y="7417308"/>
            <a:ext cx="3272980" cy="398780"/>
          </a:xfrm>
          <a:prstGeom prst="rect">
            <a:avLst/>
          </a:prstGeom>
          <a:noFill/>
          <a:ln>
            <a:noFill/>
          </a:ln>
        </p:spPr>
        <p:txBody>
          <a:bodyPr spcFirstLastPara="1" wrap="square" lIns="0" tIns="0" rIns="0" bIns="0" anchor="t" anchorCtr="0">
            <a:spAutoFit/>
          </a:bodyPr>
          <a:lstStyle>
            <a:lvl1pPr marL="0" marR="0" lvl="0"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42"/>
        <p:cNvGrpSpPr/>
        <p:nvPr/>
      </p:nvGrpSpPr>
      <p:grpSpPr>
        <a:xfrm>
          <a:off x="0" y="0"/>
          <a:ext cx="0" cy="0"/>
          <a:chOff x="0" y="0"/>
          <a:chExt cx="0" cy="0"/>
        </a:xfrm>
      </p:grpSpPr>
      <p:sp>
        <p:nvSpPr>
          <p:cNvPr id="43" name="Google Shape;43;p7"/>
          <p:cNvSpPr txBox="1"/>
          <p:nvPr/>
        </p:nvSpPr>
        <p:spPr>
          <a:xfrm>
            <a:off x="650373" y="5605155"/>
            <a:ext cx="11092500" cy="1131900"/>
          </a:xfrm>
          <a:prstGeom prst="rect">
            <a:avLst/>
          </a:prstGeom>
          <a:noFill/>
          <a:ln>
            <a:noFill/>
          </a:ln>
        </p:spPr>
        <p:txBody>
          <a:bodyPr spcFirstLastPara="1" wrap="square" lIns="0" tIns="15875" rIns="0" bIns="0" anchor="t" anchorCtr="0">
            <a:spAutoFit/>
          </a:bodyPr>
          <a:lstStyle/>
          <a:p>
            <a:pPr marL="12700" marR="0" lvl="0" indent="0" algn="l" rtl="0">
              <a:lnSpc>
                <a:spcPct val="100000"/>
              </a:lnSpc>
              <a:spcBef>
                <a:spcPts val="0"/>
              </a:spcBef>
              <a:spcAft>
                <a:spcPts val="0"/>
              </a:spcAft>
              <a:buClr>
                <a:srgbClr val="000000"/>
              </a:buClr>
              <a:buSzPts val="7550"/>
              <a:buFont typeface="Arial"/>
              <a:buNone/>
            </a:pPr>
            <a:r>
              <a:rPr lang="en-US" sz="7250" b="1" i="0" u="none" strike="noStrike" cap="none">
                <a:solidFill>
                  <a:srgbClr val="020303"/>
                </a:solidFill>
                <a:latin typeface="Poppins"/>
                <a:ea typeface="Poppins"/>
                <a:cs typeface="Poppins"/>
                <a:sym typeface="Poppins"/>
              </a:rPr>
              <a:t>MDI FINANCE</a:t>
            </a:r>
            <a:endParaRPr sz="7250" b="0" i="0" u="none" strike="noStrike" cap="none">
              <a:solidFill>
                <a:srgbClr val="000000"/>
              </a:solidFill>
              <a:latin typeface="Poppins"/>
              <a:ea typeface="Poppins"/>
              <a:cs typeface="Poppins"/>
              <a:sym typeface="Poppins"/>
            </a:endParaRPr>
          </a:p>
        </p:txBody>
      </p:sp>
      <p:grpSp>
        <p:nvGrpSpPr>
          <p:cNvPr id="44" name="Google Shape;44;p7"/>
          <p:cNvGrpSpPr/>
          <p:nvPr/>
        </p:nvGrpSpPr>
        <p:grpSpPr>
          <a:xfrm>
            <a:off x="0" y="0"/>
            <a:ext cx="14225993" cy="4496435"/>
            <a:chOff x="0" y="0"/>
            <a:chExt cx="14225993" cy="4496435"/>
          </a:xfrm>
        </p:grpSpPr>
        <p:sp>
          <p:nvSpPr>
            <p:cNvPr id="45" name="Google Shape;45;p7"/>
            <p:cNvSpPr/>
            <p:nvPr/>
          </p:nvSpPr>
          <p:spPr>
            <a:xfrm>
              <a:off x="0" y="0"/>
              <a:ext cx="13679805" cy="4496435"/>
            </a:xfrm>
            <a:custGeom>
              <a:avLst/>
              <a:gdLst/>
              <a:ahLst/>
              <a:cxnLst/>
              <a:rect l="l" t="t" r="r" b="b"/>
              <a:pathLst>
                <a:path w="13679805" h="4496435" extrusionOk="0">
                  <a:moveTo>
                    <a:pt x="13679296" y="0"/>
                  </a:moveTo>
                  <a:lnTo>
                    <a:pt x="0" y="0"/>
                  </a:lnTo>
                  <a:lnTo>
                    <a:pt x="0" y="704339"/>
                  </a:lnTo>
                  <a:lnTo>
                    <a:pt x="7689" y="748874"/>
                  </a:lnTo>
                  <a:lnTo>
                    <a:pt x="16100" y="794768"/>
                  </a:lnTo>
                  <a:lnTo>
                    <a:pt x="24969" y="840500"/>
                  </a:lnTo>
                  <a:lnTo>
                    <a:pt x="34294" y="886068"/>
                  </a:lnTo>
                  <a:lnTo>
                    <a:pt x="44071" y="931469"/>
                  </a:lnTo>
                  <a:lnTo>
                    <a:pt x="54299" y="976701"/>
                  </a:lnTo>
                  <a:lnTo>
                    <a:pt x="64975" y="1021761"/>
                  </a:lnTo>
                  <a:lnTo>
                    <a:pt x="76096" y="1066647"/>
                  </a:lnTo>
                  <a:lnTo>
                    <a:pt x="87661" y="1111357"/>
                  </a:lnTo>
                  <a:lnTo>
                    <a:pt x="99666" y="1155888"/>
                  </a:lnTo>
                  <a:lnTo>
                    <a:pt x="112109" y="1200237"/>
                  </a:lnTo>
                  <a:lnTo>
                    <a:pt x="124987" y="1244403"/>
                  </a:lnTo>
                  <a:lnTo>
                    <a:pt x="138299" y="1288382"/>
                  </a:lnTo>
                  <a:lnTo>
                    <a:pt x="152042" y="1332172"/>
                  </a:lnTo>
                  <a:lnTo>
                    <a:pt x="166212" y="1375771"/>
                  </a:lnTo>
                  <a:lnTo>
                    <a:pt x="180809" y="1419176"/>
                  </a:lnTo>
                  <a:lnTo>
                    <a:pt x="195828" y="1462385"/>
                  </a:lnTo>
                  <a:lnTo>
                    <a:pt x="211269" y="1505395"/>
                  </a:lnTo>
                  <a:lnTo>
                    <a:pt x="227128" y="1548204"/>
                  </a:lnTo>
                  <a:lnTo>
                    <a:pt x="243403" y="1590809"/>
                  </a:lnTo>
                  <a:lnTo>
                    <a:pt x="260091" y="1633208"/>
                  </a:lnTo>
                  <a:lnTo>
                    <a:pt x="277190" y="1675398"/>
                  </a:lnTo>
                  <a:lnTo>
                    <a:pt x="294698" y="1717378"/>
                  </a:lnTo>
                  <a:lnTo>
                    <a:pt x="312611" y="1759143"/>
                  </a:lnTo>
                  <a:lnTo>
                    <a:pt x="330928" y="1800693"/>
                  </a:lnTo>
                  <a:lnTo>
                    <a:pt x="349647" y="1842025"/>
                  </a:lnTo>
                  <a:lnTo>
                    <a:pt x="368764" y="1883135"/>
                  </a:lnTo>
                  <a:lnTo>
                    <a:pt x="388277" y="1924022"/>
                  </a:lnTo>
                  <a:lnTo>
                    <a:pt x="408183" y="1964683"/>
                  </a:lnTo>
                  <a:lnTo>
                    <a:pt x="428481" y="2005116"/>
                  </a:lnTo>
                  <a:lnTo>
                    <a:pt x="449168" y="2045318"/>
                  </a:lnTo>
                  <a:lnTo>
                    <a:pt x="470241" y="2085286"/>
                  </a:lnTo>
                  <a:lnTo>
                    <a:pt x="491697" y="2125019"/>
                  </a:lnTo>
                  <a:lnTo>
                    <a:pt x="513535" y="2164514"/>
                  </a:lnTo>
                  <a:lnTo>
                    <a:pt x="535752" y="2203768"/>
                  </a:lnTo>
                  <a:lnTo>
                    <a:pt x="558345" y="2242779"/>
                  </a:lnTo>
                  <a:lnTo>
                    <a:pt x="581313" y="2281544"/>
                  </a:lnTo>
                  <a:lnTo>
                    <a:pt x="604651" y="2320061"/>
                  </a:lnTo>
                  <a:lnTo>
                    <a:pt x="628359" y="2358328"/>
                  </a:lnTo>
                  <a:lnTo>
                    <a:pt x="652433" y="2396342"/>
                  </a:lnTo>
                  <a:lnTo>
                    <a:pt x="676871" y="2434100"/>
                  </a:lnTo>
                  <a:lnTo>
                    <a:pt x="701671" y="2471600"/>
                  </a:lnTo>
                  <a:lnTo>
                    <a:pt x="726830" y="2508840"/>
                  </a:lnTo>
                  <a:lnTo>
                    <a:pt x="752346" y="2545817"/>
                  </a:lnTo>
                  <a:lnTo>
                    <a:pt x="778216" y="2582528"/>
                  </a:lnTo>
                  <a:lnTo>
                    <a:pt x="804437" y="2618972"/>
                  </a:lnTo>
                  <a:lnTo>
                    <a:pt x="831008" y="2655145"/>
                  </a:lnTo>
                  <a:lnTo>
                    <a:pt x="857926" y="2691046"/>
                  </a:lnTo>
                  <a:lnTo>
                    <a:pt x="885187" y="2726671"/>
                  </a:lnTo>
                  <a:lnTo>
                    <a:pt x="912791" y="2762019"/>
                  </a:lnTo>
                  <a:lnTo>
                    <a:pt x="940734" y="2797086"/>
                  </a:lnTo>
                  <a:lnTo>
                    <a:pt x="969014" y="2831871"/>
                  </a:lnTo>
                  <a:lnTo>
                    <a:pt x="997629" y="2866371"/>
                  </a:lnTo>
                  <a:lnTo>
                    <a:pt x="1026575" y="2900583"/>
                  </a:lnTo>
                  <a:lnTo>
                    <a:pt x="1055851" y="2934506"/>
                  </a:lnTo>
                  <a:lnTo>
                    <a:pt x="1085454" y="2968135"/>
                  </a:lnTo>
                  <a:lnTo>
                    <a:pt x="1115382" y="3001470"/>
                  </a:lnTo>
                  <a:lnTo>
                    <a:pt x="1145632" y="3034507"/>
                  </a:lnTo>
                  <a:lnTo>
                    <a:pt x="1176201" y="3067245"/>
                  </a:lnTo>
                  <a:lnTo>
                    <a:pt x="1207088" y="3099680"/>
                  </a:lnTo>
                  <a:lnTo>
                    <a:pt x="1238289" y="3131810"/>
                  </a:lnTo>
                  <a:lnTo>
                    <a:pt x="1269802" y="3163633"/>
                  </a:lnTo>
                  <a:lnTo>
                    <a:pt x="1301626" y="3195146"/>
                  </a:lnTo>
                  <a:lnTo>
                    <a:pt x="1333756" y="3226347"/>
                  </a:lnTo>
                  <a:lnTo>
                    <a:pt x="1366192" y="3257233"/>
                  </a:lnTo>
                  <a:lnTo>
                    <a:pt x="1398929" y="3287802"/>
                  </a:lnTo>
                  <a:lnTo>
                    <a:pt x="1431967" y="3318052"/>
                  </a:lnTo>
                  <a:lnTo>
                    <a:pt x="1465302" y="3347979"/>
                  </a:lnTo>
                  <a:lnTo>
                    <a:pt x="1498932" y="3377581"/>
                  </a:lnTo>
                  <a:lnTo>
                    <a:pt x="1532855" y="3406857"/>
                  </a:lnTo>
                  <a:lnTo>
                    <a:pt x="1567068" y="3435803"/>
                  </a:lnTo>
                  <a:lnTo>
                    <a:pt x="1601568" y="3464417"/>
                  </a:lnTo>
                  <a:lnTo>
                    <a:pt x="1636353" y="3492697"/>
                  </a:lnTo>
                  <a:lnTo>
                    <a:pt x="1671421" y="3520640"/>
                  </a:lnTo>
                  <a:lnTo>
                    <a:pt x="1706769" y="3548243"/>
                  </a:lnTo>
                  <a:lnTo>
                    <a:pt x="1742395" y="3575505"/>
                  </a:lnTo>
                  <a:lnTo>
                    <a:pt x="1778296" y="3602422"/>
                  </a:lnTo>
                  <a:lnTo>
                    <a:pt x="1814469" y="3628992"/>
                  </a:lnTo>
                  <a:lnTo>
                    <a:pt x="1850913" y="3655214"/>
                  </a:lnTo>
                  <a:lnTo>
                    <a:pt x="1887625" y="3681083"/>
                  </a:lnTo>
                  <a:lnTo>
                    <a:pt x="1924603" y="3706598"/>
                  </a:lnTo>
                  <a:lnTo>
                    <a:pt x="1961843" y="3731757"/>
                  </a:lnTo>
                  <a:lnTo>
                    <a:pt x="1999343" y="3756556"/>
                  </a:lnTo>
                  <a:lnTo>
                    <a:pt x="2037102" y="3780994"/>
                  </a:lnTo>
                  <a:lnTo>
                    <a:pt x="2075116" y="3805068"/>
                  </a:lnTo>
                  <a:lnTo>
                    <a:pt x="2113382" y="3828776"/>
                  </a:lnTo>
                  <a:lnTo>
                    <a:pt x="2151900" y="3852114"/>
                  </a:lnTo>
                  <a:lnTo>
                    <a:pt x="2190666" y="3875081"/>
                  </a:lnTo>
                  <a:lnTo>
                    <a:pt x="2229677" y="3897674"/>
                  </a:lnTo>
                  <a:lnTo>
                    <a:pt x="2268931" y="3919890"/>
                  </a:lnTo>
                  <a:lnTo>
                    <a:pt x="2308426" y="3941728"/>
                  </a:lnTo>
                  <a:lnTo>
                    <a:pt x="2348159" y="3963184"/>
                  </a:lnTo>
                  <a:lnTo>
                    <a:pt x="2388128" y="3984257"/>
                  </a:lnTo>
                  <a:lnTo>
                    <a:pt x="2428331" y="4004943"/>
                  </a:lnTo>
                  <a:lnTo>
                    <a:pt x="2468764" y="4025241"/>
                  </a:lnTo>
                  <a:lnTo>
                    <a:pt x="2509425" y="4045147"/>
                  </a:lnTo>
                  <a:lnTo>
                    <a:pt x="2550312" y="4064660"/>
                  </a:lnTo>
                  <a:lnTo>
                    <a:pt x="2591423" y="4083776"/>
                  </a:lnTo>
                  <a:lnTo>
                    <a:pt x="2632755" y="4102494"/>
                  </a:lnTo>
                  <a:lnTo>
                    <a:pt x="2674305" y="4120811"/>
                  </a:lnTo>
                  <a:lnTo>
                    <a:pt x="2716071" y="4138725"/>
                  </a:lnTo>
                  <a:lnTo>
                    <a:pt x="2758051" y="4156232"/>
                  </a:lnTo>
                  <a:lnTo>
                    <a:pt x="2800241" y="4173331"/>
                  </a:lnTo>
                  <a:lnTo>
                    <a:pt x="2842641" y="4190019"/>
                  </a:lnTo>
                  <a:lnTo>
                    <a:pt x="2885246" y="4206293"/>
                  </a:lnTo>
                  <a:lnTo>
                    <a:pt x="2928055" y="4222152"/>
                  </a:lnTo>
                  <a:lnTo>
                    <a:pt x="2971065" y="4237592"/>
                  </a:lnTo>
                  <a:lnTo>
                    <a:pt x="3014274" y="4252612"/>
                  </a:lnTo>
                  <a:lnTo>
                    <a:pt x="3057680" y="4267208"/>
                  </a:lnTo>
                  <a:lnTo>
                    <a:pt x="3101279" y="4281378"/>
                  </a:lnTo>
                  <a:lnTo>
                    <a:pt x="3145069" y="4295121"/>
                  </a:lnTo>
                  <a:lnTo>
                    <a:pt x="3189048" y="4308432"/>
                  </a:lnTo>
                  <a:lnTo>
                    <a:pt x="3233214" y="4321311"/>
                  </a:lnTo>
                  <a:lnTo>
                    <a:pt x="3277564" y="4333754"/>
                  </a:lnTo>
                  <a:lnTo>
                    <a:pt x="3322095" y="4345758"/>
                  </a:lnTo>
                  <a:lnTo>
                    <a:pt x="3366805" y="4357322"/>
                  </a:lnTo>
                  <a:lnTo>
                    <a:pt x="3411691" y="4368444"/>
                  </a:lnTo>
                  <a:lnTo>
                    <a:pt x="3456752" y="4379119"/>
                  </a:lnTo>
                  <a:lnTo>
                    <a:pt x="3501984" y="4389347"/>
                  </a:lnTo>
                  <a:lnTo>
                    <a:pt x="3547385" y="4399124"/>
                  </a:lnTo>
                  <a:lnTo>
                    <a:pt x="3592953" y="4408449"/>
                  </a:lnTo>
                  <a:lnTo>
                    <a:pt x="3638685" y="4417318"/>
                  </a:lnTo>
                  <a:lnTo>
                    <a:pt x="3684579" y="4425729"/>
                  </a:lnTo>
                  <a:lnTo>
                    <a:pt x="3730632" y="4433680"/>
                  </a:lnTo>
                  <a:lnTo>
                    <a:pt x="3776842" y="4441168"/>
                  </a:lnTo>
                  <a:lnTo>
                    <a:pt x="3823206" y="4448191"/>
                  </a:lnTo>
                  <a:lnTo>
                    <a:pt x="3869722" y="4454746"/>
                  </a:lnTo>
                  <a:lnTo>
                    <a:pt x="3916388" y="4460831"/>
                  </a:lnTo>
                  <a:lnTo>
                    <a:pt x="3963200" y="4466444"/>
                  </a:lnTo>
                  <a:lnTo>
                    <a:pt x="4010157" y="4471581"/>
                  </a:lnTo>
                  <a:lnTo>
                    <a:pt x="4057255" y="4476241"/>
                  </a:lnTo>
                  <a:lnTo>
                    <a:pt x="4104493" y="4480421"/>
                  </a:lnTo>
                  <a:lnTo>
                    <a:pt x="4151869" y="4484118"/>
                  </a:lnTo>
                  <a:lnTo>
                    <a:pt x="4199379" y="4487331"/>
                  </a:lnTo>
                  <a:lnTo>
                    <a:pt x="4247020" y="4490055"/>
                  </a:lnTo>
                  <a:lnTo>
                    <a:pt x="4294792" y="4492290"/>
                  </a:lnTo>
                  <a:lnTo>
                    <a:pt x="4342691" y="4494033"/>
                  </a:lnTo>
                  <a:lnTo>
                    <a:pt x="4390714" y="4495281"/>
                  </a:lnTo>
                  <a:lnTo>
                    <a:pt x="4438860" y="4496031"/>
                  </a:lnTo>
                  <a:lnTo>
                    <a:pt x="4487125" y="4496282"/>
                  </a:lnTo>
                  <a:lnTo>
                    <a:pt x="13679296" y="4496282"/>
                  </a:lnTo>
                  <a:lnTo>
                    <a:pt x="13679296" y="0"/>
                  </a:lnTo>
                  <a:close/>
                </a:path>
              </a:pathLst>
            </a:custGeom>
            <a:solidFill>
              <a:srgbClr val="FEBD2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6" name="Google Shape;46;p7"/>
            <p:cNvSpPr/>
            <p:nvPr/>
          </p:nvSpPr>
          <p:spPr>
            <a:xfrm>
              <a:off x="3211631" y="0"/>
              <a:ext cx="10467975" cy="4496435"/>
            </a:xfrm>
            <a:custGeom>
              <a:avLst/>
              <a:gdLst/>
              <a:ahLst/>
              <a:cxnLst/>
              <a:rect l="l" t="t" r="r" b="b"/>
              <a:pathLst>
                <a:path w="10467975" h="4496435" extrusionOk="0">
                  <a:moveTo>
                    <a:pt x="10467665" y="0"/>
                  </a:moveTo>
                  <a:lnTo>
                    <a:pt x="0" y="0"/>
                  </a:lnTo>
                  <a:lnTo>
                    <a:pt x="666" y="42740"/>
                  </a:lnTo>
                  <a:lnTo>
                    <a:pt x="1914" y="90764"/>
                  </a:lnTo>
                  <a:lnTo>
                    <a:pt x="3656" y="138662"/>
                  </a:lnTo>
                  <a:lnTo>
                    <a:pt x="5891" y="186434"/>
                  </a:lnTo>
                  <a:lnTo>
                    <a:pt x="8616" y="234076"/>
                  </a:lnTo>
                  <a:lnTo>
                    <a:pt x="11828" y="281586"/>
                  </a:lnTo>
                  <a:lnTo>
                    <a:pt x="15526" y="328961"/>
                  </a:lnTo>
                  <a:lnTo>
                    <a:pt x="19706" y="376199"/>
                  </a:lnTo>
                  <a:lnTo>
                    <a:pt x="24365" y="423297"/>
                  </a:lnTo>
                  <a:lnTo>
                    <a:pt x="29503" y="470254"/>
                  </a:lnTo>
                  <a:lnTo>
                    <a:pt x="35115" y="517066"/>
                  </a:lnTo>
                  <a:lnTo>
                    <a:pt x="41200" y="563732"/>
                  </a:lnTo>
                  <a:lnTo>
                    <a:pt x="47756" y="610247"/>
                  </a:lnTo>
                  <a:lnTo>
                    <a:pt x="54779" y="656611"/>
                  </a:lnTo>
                  <a:lnTo>
                    <a:pt x="62267" y="702821"/>
                  </a:lnTo>
                  <a:lnTo>
                    <a:pt x="70218" y="748874"/>
                  </a:lnTo>
                  <a:lnTo>
                    <a:pt x="78629" y="794768"/>
                  </a:lnTo>
                  <a:lnTo>
                    <a:pt x="87498" y="840500"/>
                  </a:lnTo>
                  <a:lnTo>
                    <a:pt x="96823" y="886068"/>
                  </a:lnTo>
                  <a:lnTo>
                    <a:pt x="106600" y="931469"/>
                  </a:lnTo>
                  <a:lnTo>
                    <a:pt x="116828" y="976701"/>
                  </a:lnTo>
                  <a:lnTo>
                    <a:pt x="127504" y="1021761"/>
                  </a:lnTo>
                  <a:lnTo>
                    <a:pt x="138625" y="1066647"/>
                  </a:lnTo>
                  <a:lnTo>
                    <a:pt x="150189" y="1111357"/>
                  </a:lnTo>
                  <a:lnTo>
                    <a:pt x="162194" y="1155888"/>
                  </a:lnTo>
                  <a:lnTo>
                    <a:pt x="174637" y="1200237"/>
                  </a:lnTo>
                  <a:lnTo>
                    <a:pt x="187515" y="1244403"/>
                  </a:lnTo>
                  <a:lnTo>
                    <a:pt x="200827" y="1288382"/>
                  </a:lnTo>
                  <a:lnTo>
                    <a:pt x="214569" y="1332172"/>
                  </a:lnTo>
                  <a:lnTo>
                    <a:pt x="228740" y="1375771"/>
                  </a:lnTo>
                  <a:lnTo>
                    <a:pt x="243336" y="1419176"/>
                  </a:lnTo>
                  <a:lnTo>
                    <a:pt x="258356" y="1462385"/>
                  </a:lnTo>
                  <a:lnTo>
                    <a:pt x="273796" y="1505395"/>
                  </a:lnTo>
                  <a:lnTo>
                    <a:pt x="289655" y="1548204"/>
                  </a:lnTo>
                  <a:lnTo>
                    <a:pt x="305929" y="1590809"/>
                  </a:lnTo>
                  <a:lnTo>
                    <a:pt x="322618" y="1633208"/>
                  </a:lnTo>
                  <a:lnTo>
                    <a:pt x="339716" y="1675398"/>
                  </a:lnTo>
                  <a:lnTo>
                    <a:pt x="357224" y="1717378"/>
                  </a:lnTo>
                  <a:lnTo>
                    <a:pt x="375137" y="1759143"/>
                  </a:lnTo>
                  <a:lnTo>
                    <a:pt x="393454" y="1800693"/>
                  </a:lnTo>
                  <a:lnTo>
                    <a:pt x="412172" y="1842025"/>
                  </a:lnTo>
                  <a:lnTo>
                    <a:pt x="431289" y="1883135"/>
                  </a:lnTo>
                  <a:lnTo>
                    <a:pt x="450802" y="1924022"/>
                  </a:lnTo>
                  <a:lnTo>
                    <a:pt x="470708" y="1964683"/>
                  </a:lnTo>
                  <a:lnTo>
                    <a:pt x="491006" y="2005116"/>
                  </a:lnTo>
                  <a:lnTo>
                    <a:pt x="511692" y="2045318"/>
                  </a:lnTo>
                  <a:lnTo>
                    <a:pt x="532765" y="2085286"/>
                  </a:lnTo>
                  <a:lnTo>
                    <a:pt x="554222" y="2125019"/>
                  </a:lnTo>
                  <a:lnTo>
                    <a:pt x="576059" y="2164514"/>
                  </a:lnTo>
                  <a:lnTo>
                    <a:pt x="598276" y="2203768"/>
                  </a:lnTo>
                  <a:lnTo>
                    <a:pt x="620869" y="2242779"/>
                  </a:lnTo>
                  <a:lnTo>
                    <a:pt x="643836" y="2281544"/>
                  </a:lnTo>
                  <a:lnTo>
                    <a:pt x="667174" y="2320061"/>
                  </a:lnTo>
                  <a:lnTo>
                    <a:pt x="690882" y="2358328"/>
                  </a:lnTo>
                  <a:lnTo>
                    <a:pt x="714956" y="2396342"/>
                  </a:lnTo>
                  <a:lnTo>
                    <a:pt x="739394" y="2434100"/>
                  </a:lnTo>
                  <a:lnTo>
                    <a:pt x="764194" y="2471600"/>
                  </a:lnTo>
                  <a:lnTo>
                    <a:pt x="789352" y="2508840"/>
                  </a:lnTo>
                  <a:lnTo>
                    <a:pt x="814868" y="2545817"/>
                  </a:lnTo>
                  <a:lnTo>
                    <a:pt x="840737" y="2582528"/>
                  </a:lnTo>
                  <a:lnTo>
                    <a:pt x="866959" y="2618972"/>
                  </a:lnTo>
                  <a:lnTo>
                    <a:pt x="893529" y="2655145"/>
                  </a:lnTo>
                  <a:lnTo>
                    <a:pt x="920446" y="2691046"/>
                  </a:lnTo>
                  <a:lnTo>
                    <a:pt x="947708" y="2726671"/>
                  </a:lnTo>
                  <a:lnTo>
                    <a:pt x="975312" y="2762019"/>
                  </a:lnTo>
                  <a:lnTo>
                    <a:pt x="1003255" y="2797086"/>
                  </a:lnTo>
                  <a:lnTo>
                    <a:pt x="1031534" y="2831871"/>
                  </a:lnTo>
                  <a:lnTo>
                    <a:pt x="1060149" y="2866371"/>
                  </a:lnTo>
                  <a:lnTo>
                    <a:pt x="1089095" y="2900583"/>
                  </a:lnTo>
                  <a:lnTo>
                    <a:pt x="1118371" y="2934506"/>
                  </a:lnTo>
                  <a:lnTo>
                    <a:pt x="1147973" y="2968135"/>
                  </a:lnTo>
                  <a:lnTo>
                    <a:pt x="1177901" y="3001470"/>
                  </a:lnTo>
                  <a:lnTo>
                    <a:pt x="1208150" y="3034507"/>
                  </a:lnTo>
                  <a:lnTo>
                    <a:pt x="1238719" y="3067245"/>
                  </a:lnTo>
                  <a:lnTo>
                    <a:pt x="1269606" y="3099680"/>
                  </a:lnTo>
                  <a:lnTo>
                    <a:pt x="1300807" y="3131810"/>
                  </a:lnTo>
                  <a:lnTo>
                    <a:pt x="1332320" y="3163633"/>
                  </a:lnTo>
                  <a:lnTo>
                    <a:pt x="1364143" y="3195146"/>
                  </a:lnTo>
                  <a:lnTo>
                    <a:pt x="1396273" y="3226347"/>
                  </a:lnTo>
                  <a:lnTo>
                    <a:pt x="1428709" y="3257233"/>
                  </a:lnTo>
                  <a:lnTo>
                    <a:pt x="1461446" y="3287802"/>
                  </a:lnTo>
                  <a:lnTo>
                    <a:pt x="1494483" y="3318052"/>
                  </a:lnTo>
                  <a:lnTo>
                    <a:pt x="1527818" y="3347979"/>
                  </a:lnTo>
                  <a:lnTo>
                    <a:pt x="1561448" y="3377581"/>
                  </a:lnTo>
                  <a:lnTo>
                    <a:pt x="1595371" y="3406857"/>
                  </a:lnTo>
                  <a:lnTo>
                    <a:pt x="1629583" y="3435803"/>
                  </a:lnTo>
                  <a:lnTo>
                    <a:pt x="1664083" y="3464417"/>
                  </a:lnTo>
                  <a:lnTo>
                    <a:pt x="1698868" y="3492697"/>
                  </a:lnTo>
                  <a:lnTo>
                    <a:pt x="1733936" y="3520640"/>
                  </a:lnTo>
                  <a:lnTo>
                    <a:pt x="1769283" y="3548243"/>
                  </a:lnTo>
                  <a:lnTo>
                    <a:pt x="1804909" y="3575505"/>
                  </a:lnTo>
                  <a:lnTo>
                    <a:pt x="1840810" y="3602422"/>
                  </a:lnTo>
                  <a:lnTo>
                    <a:pt x="1876983" y="3628992"/>
                  </a:lnTo>
                  <a:lnTo>
                    <a:pt x="1913427" y="3655214"/>
                  </a:lnTo>
                  <a:lnTo>
                    <a:pt x="1950139" y="3681083"/>
                  </a:lnTo>
                  <a:lnTo>
                    <a:pt x="1987115" y="3706598"/>
                  </a:lnTo>
                  <a:lnTo>
                    <a:pt x="2024355" y="3731757"/>
                  </a:lnTo>
                  <a:lnTo>
                    <a:pt x="2061856" y="3756556"/>
                  </a:lnTo>
                  <a:lnTo>
                    <a:pt x="2099614" y="3780994"/>
                  </a:lnTo>
                  <a:lnTo>
                    <a:pt x="2137628" y="3805068"/>
                  </a:lnTo>
                  <a:lnTo>
                    <a:pt x="2175894" y="3828776"/>
                  </a:lnTo>
                  <a:lnTo>
                    <a:pt x="2214412" y="3852114"/>
                  </a:lnTo>
                  <a:lnTo>
                    <a:pt x="2253177" y="3875081"/>
                  </a:lnTo>
                  <a:lnTo>
                    <a:pt x="2292188" y="3897674"/>
                  </a:lnTo>
                  <a:lnTo>
                    <a:pt x="2331442" y="3919890"/>
                  </a:lnTo>
                  <a:lnTo>
                    <a:pt x="2370937" y="3941728"/>
                  </a:lnTo>
                  <a:lnTo>
                    <a:pt x="2410670" y="3963184"/>
                  </a:lnTo>
                  <a:lnTo>
                    <a:pt x="2450639" y="3984257"/>
                  </a:lnTo>
                  <a:lnTo>
                    <a:pt x="2490841" y="4004943"/>
                  </a:lnTo>
                  <a:lnTo>
                    <a:pt x="2531274" y="4025241"/>
                  </a:lnTo>
                  <a:lnTo>
                    <a:pt x="2571935" y="4045147"/>
                  </a:lnTo>
                  <a:lnTo>
                    <a:pt x="2612822" y="4064660"/>
                  </a:lnTo>
                  <a:lnTo>
                    <a:pt x="2653932" y="4083776"/>
                  </a:lnTo>
                  <a:lnTo>
                    <a:pt x="2695264" y="4102494"/>
                  </a:lnTo>
                  <a:lnTo>
                    <a:pt x="2736814" y="4120811"/>
                  </a:lnTo>
                  <a:lnTo>
                    <a:pt x="2778580" y="4138725"/>
                  </a:lnTo>
                  <a:lnTo>
                    <a:pt x="2820559" y="4156232"/>
                  </a:lnTo>
                  <a:lnTo>
                    <a:pt x="2862750" y="4173331"/>
                  </a:lnTo>
                  <a:lnTo>
                    <a:pt x="2905149" y="4190019"/>
                  </a:lnTo>
                  <a:lnTo>
                    <a:pt x="2947754" y="4206293"/>
                  </a:lnTo>
                  <a:lnTo>
                    <a:pt x="2990563" y="4222152"/>
                  </a:lnTo>
                  <a:lnTo>
                    <a:pt x="3033573" y="4237592"/>
                  </a:lnTo>
                  <a:lnTo>
                    <a:pt x="3076782" y="4252612"/>
                  </a:lnTo>
                  <a:lnTo>
                    <a:pt x="3120187" y="4267208"/>
                  </a:lnTo>
                  <a:lnTo>
                    <a:pt x="3163786" y="4281378"/>
                  </a:lnTo>
                  <a:lnTo>
                    <a:pt x="3207576" y="4295121"/>
                  </a:lnTo>
                  <a:lnTo>
                    <a:pt x="3251555" y="4308432"/>
                  </a:lnTo>
                  <a:lnTo>
                    <a:pt x="3295721" y="4321311"/>
                  </a:lnTo>
                  <a:lnTo>
                    <a:pt x="3340070" y="4333754"/>
                  </a:lnTo>
                  <a:lnTo>
                    <a:pt x="3384601" y="4345758"/>
                  </a:lnTo>
                  <a:lnTo>
                    <a:pt x="3429311" y="4357322"/>
                  </a:lnTo>
                  <a:lnTo>
                    <a:pt x="3474197" y="4368444"/>
                  </a:lnTo>
                  <a:lnTo>
                    <a:pt x="3519258" y="4379119"/>
                  </a:lnTo>
                  <a:lnTo>
                    <a:pt x="3564490" y="4389347"/>
                  </a:lnTo>
                  <a:lnTo>
                    <a:pt x="3609891" y="4399124"/>
                  </a:lnTo>
                  <a:lnTo>
                    <a:pt x="3655459" y="4408449"/>
                  </a:lnTo>
                  <a:lnTo>
                    <a:pt x="3701191" y="4417318"/>
                  </a:lnTo>
                  <a:lnTo>
                    <a:pt x="3747085" y="4425729"/>
                  </a:lnTo>
                  <a:lnTo>
                    <a:pt x="3793138" y="4433680"/>
                  </a:lnTo>
                  <a:lnTo>
                    <a:pt x="3839347" y="4441168"/>
                  </a:lnTo>
                  <a:lnTo>
                    <a:pt x="3885712" y="4448191"/>
                  </a:lnTo>
                  <a:lnTo>
                    <a:pt x="3932227" y="4454746"/>
                  </a:lnTo>
                  <a:lnTo>
                    <a:pt x="3978893" y="4460831"/>
                  </a:lnTo>
                  <a:lnTo>
                    <a:pt x="4025705" y="4466444"/>
                  </a:lnTo>
                  <a:lnTo>
                    <a:pt x="4072662" y="4471581"/>
                  </a:lnTo>
                  <a:lnTo>
                    <a:pt x="4119760" y="4476241"/>
                  </a:lnTo>
                  <a:lnTo>
                    <a:pt x="4166998" y="4480421"/>
                  </a:lnTo>
                  <a:lnTo>
                    <a:pt x="4214374" y="4484118"/>
                  </a:lnTo>
                  <a:lnTo>
                    <a:pt x="4261883" y="4487331"/>
                  </a:lnTo>
                  <a:lnTo>
                    <a:pt x="4309525" y="4490055"/>
                  </a:lnTo>
                  <a:lnTo>
                    <a:pt x="4357297" y="4492290"/>
                  </a:lnTo>
                  <a:lnTo>
                    <a:pt x="4405196" y="4494033"/>
                  </a:lnTo>
                  <a:lnTo>
                    <a:pt x="4453219" y="4495281"/>
                  </a:lnTo>
                  <a:lnTo>
                    <a:pt x="4501365" y="4496031"/>
                  </a:lnTo>
                  <a:lnTo>
                    <a:pt x="4549630" y="4496282"/>
                  </a:lnTo>
                  <a:lnTo>
                    <a:pt x="10467665" y="4496282"/>
                  </a:lnTo>
                  <a:lnTo>
                    <a:pt x="10467665" y="0"/>
                  </a:lnTo>
                  <a:close/>
                </a:path>
              </a:pathLst>
            </a:custGeom>
            <a:solidFill>
              <a:srgbClr val="EFEFE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7" name="Google Shape;47;p7"/>
            <p:cNvSpPr/>
            <p:nvPr/>
          </p:nvSpPr>
          <p:spPr>
            <a:xfrm>
              <a:off x="10214470" y="3054032"/>
              <a:ext cx="2239009" cy="427989"/>
            </a:xfrm>
            <a:custGeom>
              <a:avLst/>
              <a:gdLst/>
              <a:ahLst/>
              <a:cxnLst/>
              <a:rect l="l" t="t" r="r" b="b"/>
              <a:pathLst>
                <a:path w="2239009" h="427989" extrusionOk="0">
                  <a:moveTo>
                    <a:pt x="54876" y="0"/>
                  </a:moveTo>
                  <a:lnTo>
                    <a:pt x="0" y="0"/>
                  </a:lnTo>
                  <a:lnTo>
                    <a:pt x="0" y="423989"/>
                  </a:lnTo>
                  <a:lnTo>
                    <a:pt x="54876" y="423989"/>
                  </a:lnTo>
                  <a:lnTo>
                    <a:pt x="54876" y="0"/>
                  </a:lnTo>
                  <a:close/>
                </a:path>
                <a:path w="2239009" h="427989" extrusionOk="0">
                  <a:moveTo>
                    <a:pt x="468249" y="272567"/>
                  </a:moveTo>
                  <a:lnTo>
                    <a:pt x="460590" y="221869"/>
                  </a:lnTo>
                  <a:lnTo>
                    <a:pt x="439013" y="179260"/>
                  </a:lnTo>
                  <a:lnTo>
                    <a:pt x="425678" y="166255"/>
                  </a:lnTo>
                  <a:lnTo>
                    <a:pt x="412851" y="153746"/>
                  </a:lnTo>
                  <a:lnTo>
                    <a:pt x="412851" y="272567"/>
                  </a:lnTo>
                  <a:lnTo>
                    <a:pt x="412623" y="272567"/>
                  </a:lnTo>
                  <a:lnTo>
                    <a:pt x="404901" y="316509"/>
                  </a:lnTo>
                  <a:lnTo>
                    <a:pt x="383578" y="350227"/>
                  </a:lnTo>
                  <a:lnTo>
                    <a:pt x="351307" y="371830"/>
                  </a:lnTo>
                  <a:lnTo>
                    <a:pt x="310819" y="379450"/>
                  </a:lnTo>
                  <a:lnTo>
                    <a:pt x="270243" y="371830"/>
                  </a:lnTo>
                  <a:lnTo>
                    <a:pt x="237832" y="350202"/>
                  </a:lnTo>
                  <a:lnTo>
                    <a:pt x="216331" y="316496"/>
                  </a:lnTo>
                  <a:lnTo>
                    <a:pt x="208559" y="272567"/>
                  </a:lnTo>
                  <a:lnTo>
                    <a:pt x="216395" y="228714"/>
                  </a:lnTo>
                  <a:lnTo>
                    <a:pt x="237972" y="195224"/>
                  </a:lnTo>
                  <a:lnTo>
                    <a:pt x="270484" y="173799"/>
                  </a:lnTo>
                  <a:lnTo>
                    <a:pt x="311111" y="166255"/>
                  </a:lnTo>
                  <a:lnTo>
                    <a:pt x="351599" y="173799"/>
                  </a:lnTo>
                  <a:lnTo>
                    <a:pt x="383844" y="195224"/>
                  </a:lnTo>
                  <a:lnTo>
                    <a:pt x="405142" y="228739"/>
                  </a:lnTo>
                  <a:lnTo>
                    <a:pt x="412851" y="272567"/>
                  </a:lnTo>
                  <a:lnTo>
                    <a:pt x="412851" y="153746"/>
                  </a:lnTo>
                  <a:lnTo>
                    <a:pt x="405511" y="146583"/>
                  </a:lnTo>
                  <a:lnTo>
                    <a:pt x="362127" y="125641"/>
                  </a:lnTo>
                  <a:lnTo>
                    <a:pt x="310883" y="118249"/>
                  </a:lnTo>
                  <a:lnTo>
                    <a:pt x="259588" y="125641"/>
                  </a:lnTo>
                  <a:lnTo>
                    <a:pt x="216115" y="146583"/>
                  </a:lnTo>
                  <a:lnTo>
                    <a:pt x="182511" y="179260"/>
                  </a:lnTo>
                  <a:lnTo>
                    <a:pt x="160832" y="221869"/>
                  </a:lnTo>
                  <a:lnTo>
                    <a:pt x="153162" y="272567"/>
                  </a:lnTo>
                  <a:lnTo>
                    <a:pt x="160858" y="323354"/>
                  </a:lnTo>
                  <a:lnTo>
                    <a:pt x="182600" y="366090"/>
                  </a:lnTo>
                  <a:lnTo>
                    <a:pt x="216268" y="398907"/>
                  </a:lnTo>
                  <a:lnTo>
                    <a:pt x="259803" y="419963"/>
                  </a:lnTo>
                  <a:lnTo>
                    <a:pt x="311111" y="427393"/>
                  </a:lnTo>
                  <a:lnTo>
                    <a:pt x="362331" y="419963"/>
                  </a:lnTo>
                  <a:lnTo>
                    <a:pt x="405663" y="398894"/>
                  </a:lnTo>
                  <a:lnTo>
                    <a:pt x="425450" y="379450"/>
                  </a:lnTo>
                  <a:lnTo>
                    <a:pt x="439089" y="366064"/>
                  </a:lnTo>
                  <a:lnTo>
                    <a:pt x="460616" y="323329"/>
                  </a:lnTo>
                  <a:lnTo>
                    <a:pt x="468249" y="272567"/>
                  </a:lnTo>
                  <a:close/>
                </a:path>
                <a:path w="2239009" h="427989" extrusionOk="0">
                  <a:moveTo>
                    <a:pt x="802970" y="241160"/>
                  </a:moveTo>
                  <a:lnTo>
                    <a:pt x="794334" y="187007"/>
                  </a:lnTo>
                  <a:lnTo>
                    <a:pt x="780288" y="165620"/>
                  </a:lnTo>
                  <a:lnTo>
                    <a:pt x="769137" y="148640"/>
                  </a:lnTo>
                  <a:lnTo>
                    <a:pt x="728370" y="125793"/>
                  </a:lnTo>
                  <a:lnTo>
                    <a:pt x="673061" y="118173"/>
                  </a:lnTo>
                  <a:lnTo>
                    <a:pt x="637425" y="120713"/>
                  </a:lnTo>
                  <a:lnTo>
                    <a:pt x="604050" y="128168"/>
                  </a:lnTo>
                  <a:lnTo>
                    <a:pt x="573874" y="140347"/>
                  </a:lnTo>
                  <a:lnTo>
                    <a:pt x="547890" y="157022"/>
                  </a:lnTo>
                  <a:lnTo>
                    <a:pt x="570979" y="198170"/>
                  </a:lnTo>
                  <a:lnTo>
                    <a:pt x="590791" y="184670"/>
                  </a:lnTo>
                  <a:lnTo>
                    <a:pt x="614260" y="174409"/>
                  </a:lnTo>
                  <a:lnTo>
                    <a:pt x="640092" y="167906"/>
                  </a:lnTo>
                  <a:lnTo>
                    <a:pt x="667004" y="165620"/>
                  </a:lnTo>
                  <a:lnTo>
                    <a:pt x="702589" y="170561"/>
                  </a:lnTo>
                  <a:lnTo>
                    <a:pt x="727938" y="184873"/>
                  </a:lnTo>
                  <a:lnTo>
                    <a:pt x="743102" y="207835"/>
                  </a:lnTo>
                  <a:lnTo>
                    <a:pt x="748144" y="238734"/>
                  </a:lnTo>
                  <a:lnTo>
                    <a:pt x="748144" y="249643"/>
                  </a:lnTo>
                  <a:lnTo>
                    <a:pt x="748080" y="289115"/>
                  </a:lnTo>
                  <a:lnTo>
                    <a:pt x="748080" y="331419"/>
                  </a:lnTo>
                  <a:lnTo>
                    <a:pt x="734491" y="354520"/>
                  </a:lnTo>
                  <a:lnTo>
                    <a:pt x="714857" y="371360"/>
                  </a:lnTo>
                  <a:lnTo>
                    <a:pt x="689978" y="381660"/>
                  </a:lnTo>
                  <a:lnTo>
                    <a:pt x="660654" y="385140"/>
                  </a:lnTo>
                  <a:lnTo>
                    <a:pt x="632599" y="381723"/>
                  </a:lnTo>
                  <a:lnTo>
                    <a:pt x="611568" y="371932"/>
                  </a:lnTo>
                  <a:lnTo>
                    <a:pt x="598347" y="356450"/>
                  </a:lnTo>
                  <a:lnTo>
                    <a:pt x="593775" y="335978"/>
                  </a:lnTo>
                  <a:lnTo>
                    <a:pt x="597027" y="317804"/>
                  </a:lnTo>
                  <a:lnTo>
                    <a:pt x="608253" y="302907"/>
                  </a:lnTo>
                  <a:lnTo>
                    <a:pt x="629666" y="292823"/>
                  </a:lnTo>
                  <a:lnTo>
                    <a:pt x="663486" y="289115"/>
                  </a:lnTo>
                  <a:lnTo>
                    <a:pt x="748080" y="289115"/>
                  </a:lnTo>
                  <a:lnTo>
                    <a:pt x="748080" y="249643"/>
                  </a:lnTo>
                  <a:lnTo>
                    <a:pt x="661289" y="249643"/>
                  </a:lnTo>
                  <a:lnTo>
                    <a:pt x="604189" y="256654"/>
                  </a:lnTo>
                  <a:lnTo>
                    <a:pt x="566585" y="275717"/>
                  </a:lnTo>
                  <a:lnTo>
                    <a:pt x="545909" y="303898"/>
                  </a:lnTo>
                  <a:lnTo>
                    <a:pt x="539584" y="338226"/>
                  </a:lnTo>
                  <a:lnTo>
                    <a:pt x="547433" y="374345"/>
                  </a:lnTo>
                  <a:lnTo>
                    <a:pt x="569874" y="402526"/>
                  </a:lnTo>
                  <a:lnTo>
                    <a:pt x="605155" y="420865"/>
                  </a:lnTo>
                  <a:lnTo>
                    <a:pt x="651586" y="427393"/>
                  </a:lnTo>
                  <a:lnTo>
                    <a:pt x="684593" y="424472"/>
                  </a:lnTo>
                  <a:lnTo>
                    <a:pt x="712254" y="415975"/>
                  </a:lnTo>
                  <a:lnTo>
                    <a:pt x="734453" y="402348"/>
                  </a:lnTo>
                  <a:lnTo>
                    <a:pt x="749985" y="385140"/>
                  </a:lnTo>
                  <a:lnTo>
                    <a:pt x="751027" y="383997"/>
                  </a:lnTo>
                  <a:lnTo>
                    <a:pt x="751027" y="423989"/>
                  </a:lnTo>
                  <a:lnTo>
                    <a:pt x="802970" y="423989"/>
                  </a:lnTo>
                  <a:lnTo>
                    <a:pt x="802970" y="383997"/>
                  </a:lnTo>
                  <a:lnTo>
                    <a:pt x="802970" y="289115"/>
                  </a:lnTo>
                  <a:lnTo>
                    <a:pt x="802970" y="241160"/>
                  </a:lnTo>
                  <a:close/>
                </a:path>
                <a:path w="2239009" h="427989" extrusionOk="0">
                  <a:moveTo>
                    <a:pt x="1213802" y="249707"/>
                  </a:moveTo>
                  <a:lnTo>
                    <a:pt x="1207795" y="201828"/>
                  </a:lnTo>
                  <a:lnTo>
                    <a:pt x="1190764" y="164960"/>
                  </a:lnTo>
                  <a:lnTo>
                    <a:pt x="1129423" y="123393"/>
                  </a:lnTo>
                  <a:lnTo>
                    <a:pt x="1087996" y="118249"/>
                  </a:lnTo>
                  <a:lnTo>
                    <a:pt x="1053807" y="121500"/>
                  </a:lnTo>
                  <a:lnTo>
                    <a:pt x="1023772" y="130975"/>
                  </a:lnTo>
                  <a:lnTo>
                    <a:pt x="998550" y="146227"/>
                  </a:lnTo>
                  <a:lnTo>
                    <a:pt x="978865" y="166839"/>
                  </a:lnTo>
                  <a:lnTo>
                    <a:pt x="978865" y="121132"/>
                  </a:lnTo>
                  <a:lnTo>
                    <a:pt x="926287" y="121132"/>
                  </a:lnTo>
                  <a:lnTo>
                    <a:pt x="926287" y="423875"/>
                  </a:lnTo>
                  <a:lnTo>
                    <a:pt x="981176" y="423875"/>
                  </a:lnTo>
                  <a:lnTo>
                    <a:pt x="981176" y="268058"/>
                  </a:lnTo>
                  <a:lnTo>
                    <a:pt x="987983" y="224523"/>
                  </a:lnTo>
                  <a:lnTo>
                    <a:pt x="1007325" y="193040"/>
                  </a:lnTo>
                  <a:lnTo>
                    <a:pt x="1037602" y="173926"/>
                  </a:lnTo>
                  <a:lnTo>
                    <a:pt x="1077201" y="167474"/>
                  </a:lnTo>
                  <a:lnTo>
                    <a:pt x="1111910" y="172961"/>
                  </a:lnTo>
                  <a:lnTo>
                    <a:pt x="1137564" y="189484"/>
                  </a:lnTo>
                  <a:lnTo>
                    <a:pt x="1153464" y="217144"/>
                  </a:lnTo>
                  <a:lnTo>
                    <a:pt x="1158925" y="256057"/>
                  </a:lnTo>
                  <a:lnTo>
                    <a:pt x="1158925" y="423989"/>
                  </a:lnTo>
                  <a:lnTo>
                    <a:pt x="1213802" y="423989"/>
                  </a:lnTo>
                  <a:lnTo>
                    <a:pt x="1213802" y="249707"/>
                  </a:lnTo>
                  <a:close/>
                </a:path>
                <a:path w="2239009" h="427989" extrusionOk="0">
                  <a:moveTo>
                    <a:pt x="1840204" y="249707"/>
                  </a:moveTo>
                  <a:lnTo>
                    <a:pt x="1831174" y="191592"/>
                  </a:lnTo>
                  <a:lnTo>
                    <a:pt x="1805787" y="150583"/>
                  </a:lnTo>
                  <a:lnTo>
                    <a:pt x="1766582" y="126288"/>
                  </a:lnTo>
                  <a:lnTo>
                    <a:pt x="1716112" y="118249"/>
                  </a:lnTo>
                  <a:lnTo>
                    <a:pt x="1679448" y="122186"/>
                  </a:lnTo>
                  <a:lnTo>
                    <a:pt x="1647202" y="133388"/>
                  </a:lnTo>
                  <a:lnTo>
                    <a:pt x="1620266" y="151028"/>
                  </a:lnTo>
                  <a:lnTo>
                    <a:pt x="1599552" y="174231"/>
                  </a:lnTo>
                  <a:lnTo>
                    <a:pt x="1581099" y="149593"/>
                  </a:lnTo>
                  <a:lnTo>
                    <a:pt x="1556600" y="132105"/>
                  </a:lnTo>
                  <a:lnTo>
                    <a:pt x="1527289" y="121704"/>
                  </a:lnTo>
                  <a:lnTo>
                    <a:pt x="1494396" y="118249"/>
                  </a:lnTo>
                  <a:lnTo>
                    <a:pt x="1461820" y="121412"/>
                  </a:lnTo>
                  <a:lnTo>
                    <a:pt x="1433106" y="130683"/>
                  </a:lnTo>
                  <a:lnTo>
                    <a:pt x="1408887" y="145745"/>
                  </a:lnTo>
                  <a:lnTo>
                    <a:pt x="1389824" y="166255"/>
                  </a:lnTo>
                  <a:lnTo>
                    <a:pt x="1389824" y="121132"/>
                  </a:lnTo>
                  <a:lnTo>
                    <a:pt x="1337246" y="121132"/>
                  </a:lnTo>
                  <a:lnTo>
                    <a:pt x="1337246" y="423875"/>
                  </a:lnTo>
                  <a:lnTo>
                    <a:pt x="1392148" y="423875"/>
                  </a:lnTo>
                  <a:lnTo>
                    <a:pt x="1392148" y="268058"/>
                  </a:lnTo>
                  <a:lnTo>
                    <a:pt x="1398625" y="224523"/>
                  </a:lnTo>
                  <a:lnTo>
                    <a:pt x="1417002" y="193040"/>
                  </a:lnTo>
                  <a:lnTo>
                    <a:pt x="1445666" y="173926"/>
                  </a:lnTo>
                  <a:lnTo>
                    <a:pt x="1483029" y="167474"/>
                  </a:lnTo>
                  <a:lnTo>
                    <a:pt x="1516214" y="172961"/>
                  </a:lnTo>
                  <a:lnTo>
                    <a:pt x="1540789" y="189484"/>
                  </a:lnTo>
                  <a:lnTo>
                    <a:pt x="1556042" y="217144"/>
                  </a:lnTo>
                  <a:lnTo>
                    <a:pt x="1561287" y="256057"/>
                  </a:lnTo>
                  <a:lnTo>
                    <a:pt x="1561287" y="423875"/>
                  </a:lnTo>
                  <a:lnTo>
                    <a:pt x="1616163" y="423875"/>
                  </a:lnTo>
                  <a:lnTo>
                    <a:pt x="1616163" y="268058"/>
                  </a:lnTo>
                  <a:lnTo>
                    <a:pt x="1622628" y="224523"/>
                  </a:lnTo>
                  <a:lnTo>
                    <a:pt x="1640992" y="193040"/>
                  </a:lnTo>
                  <a:lnTo>
                    <a:pt x="1669656" y="173926"/>
                  </a:lnTo>
                  <a:lnTo>
                    <a:pt x="1707007" y="167474"/>
                  </a:lnTo>
                  <a:lnTo>
                    <a:pt x="1740103" y="172961"/>
                  </a:lnTo>
                  <a:lnTo>
                    <a:pt x="1764703" y="189484"/>
                  </a:lnTo>
                  <a:lnTo>
                    <a:pt x="1780032" y="217144"/>
                  </a:lnTo>
                  <a:lnTo>
                    <a:pt x="1785315" y="256057"/>
                  </a:lnTo>
                  <a:lnTo>
                    <a:pt x="1785315" y="423989"/>
                  </a:lnTo>
                  <a:lnTo>
                    <a:pt x="1840204" y="423989"/>
                  </a:lnTo>
                  <a:lnTo>
                    <a:pt x="1840204" y="249707"/>
                  </a:lnTo>
                  <a:close/>
                </a:path>
                <a:path w="2239009" h="427989" extrusionOk="0">
                  <a:moveTo>
                    <a:pt x="2238629" y="273888"/>
                  </a:moveTo>
                  <a:lnTo>
                    <a:pt x="2235517" y="251434"/>
                  </a:lnTo>
                  <a:lnTo>
                    <a:pt x="2231440" y="221983"/>
                  </a:lnTo>
                  <a:lnTo>
                    <a:pt x="2211108" y="178879"/>
                  </a:lnTo>
                  <a:lnTo>
                    <a:pt x="2197265" y="164592"/>
                  </a:lnTo>
                  <a:lnTo>
                    <a:pt x="2186114" y="153098"/>
                  </a:lnTo>
                  <a:lnTo>
                    <a:pt x="2186114" y="251434"/>
                  </a:lnTo>
                  <a:lnTo>
                    <a:pt x="1991791" y="251434"/>
                  </a:lnTo>
                  <a:lnTo>
                    <a:pt x="2001570" y="216458"/>
                  </a:lnTo>
                  <a:lnTo>
                    <a:pt x="2022970" y="188582"/>
                  </a:lnTo>
                  <a:lnTo>
                    <a:pt x="2053056" y="170421"/>
                  </a:lnTo>
                  <a:lnTo>
                    <a:pt x="2088921" y="164592"/>
                  </a:lnTo>
                  <a:lnTo>
                    <a:pt x="2125738" y="171018"/>
                  </a:lnTo>
                  <a:lnTo>
                    <a:pt x="2155304" y="188950"/>
                  </a:lnTo>
                  <a:lnTo>
                    <a:pt x="2175980" y="216458"/>
                  </a:lnTo>
                  <a:lnTo>
                    <a:pt x="2186114" y="251434"/>
                  </a:lnTo>
                  <a:lnTo>
                    <a:pt x="2186114" y="153098"/>
                  </a:lnTo>
                  <a:lnTo>
                    <a:pt x="2179383" y="146151"/>
                  </a:lnTo>
                  <a:lnTo>
                    <a:pt x="2138057" y="125361"/>
                  </a:lnTo>
                  <a:lnTo>
                    <a:pt x="2088921" y="118071"/>
                  </a:lnTo>
                  <a:lnTo>
                    <a:pt x="2039531" y="125463"/>
                  </a:lnTo>
                  <a:lnTo>
                    <a:pt x="1997646" y="146405"/>
                  </a:lnTo>
                  <a:lnTo>
                    <a:pt x="1965236" y="179082"/>
                  </a:lnTo>
                  <a:lnTo>
                    <a:pt x="1944319" y="221691"/>
                  </a:lnTo>
                  <a:lnTo>
                    <a:pt x="1936915" y="272389"/>
                  </a:lnTo>
                  <a:lnTo>
                    <a:pt x="1942185" y="315201"/>
                  </a:lnTo>
                  <a:lnTo>
                    <a:pt x="1957425" y="352653"/>
                  </a:lnTo>
                  <a:lnTo>
                    <a:pt x="1981708" y="383667"/>
                  </a:lnTo>
                  <a:lnTo>
                    <a:pt x="2014131" y="407149"/>
                  </a:lnTo>
                  <a:lnTo>
                    <a:pt x="2053780" y="422033"/>
                  </a:lnTo>
                  <a:lnTo>
                    <a:pt x="2099779" y="427228"/>
                  </a:lnTo>
                  <a:lnTo>
                    <a:pt x="2135733" y="424053"/>
                  </a:lnTo>
                  <a:lnTo>
                    <a:pt x="2167991" y="414667"/>
                  </a:lnTo>
                  <a:lnTo>
                    <a:pt x="2195995" y="399288"/>
                  </a:lnTo>
                  <a:lnTo>
                    <a:pt x="2217915" y="379260"/>
                  </a:lnTo>
                  <a:lnTo>
                    <a:pt x="2219172" y="378117"/>
                  </a:lnTo>
                  <a:lnTo>
                    <a:pt x="2188883" y="342684"/>
                  </a:lnTo>
                  <a:lnTo>
                    <a:pt x="2170798" y="358775"/>
                  </a:lnTo>
                  <a:lnTo>
                    <a:pt x="2150097" y="370192"/>
                  </a:lnTo>
                  <a:lnTo>
                    <a:pt x="2126919" y="377012"/>
                  </a:lnTo>
                  <a:lnTo>
                    <a:pt x="2101443" y="379260"/>
                  </a:lnTo>
                  <a:lnTo>
                    <a:pt x="2060003" y="372897"/>
                  </a:lnTo>
                  <a:lnTo>
                    <a:pt x="2026729" y="354901"/>
                  </a:lnTo>
                  <a:lnTo>
                    <a:pt x="2003386" y="326948"/>
                  </a:lnTo>
                  <a:lnTo>
                    <a:pt x="1991791" y="290677"/>
                  </a:lnTo>
                  <a:lnTo>
                    <a:pt x="2237359" y="290677"/>
                  </a:lnTo>
                  <a:lnTo>
                    <a:pt x="2237930" y="285711"/>
                  </a:lnTo>
                  <a:lnTo>
                    <a:pt x="2238514" y="279146"/>
                  </a:lnTo>
                  <a:lnTo>
                    <a:pt x="2238629" y="273888"/>
                  </a:lnTo>
                  <a:close/>
                </a:path>
              </a:pathLst>
            </a:custGeom>
            <a:solidFill>
              <a:srgbClr val="221E1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8" name="Google Shape;48;p7"/>
            <p:cNvSpPr/>
            <p:nvPr/>
          </p:nvSpPr>
          <p:spPr>
            <a:xfrm>
              <a:off x="8270328" y="0"/>
              <a:ext cx="5955665" cy="4496435"/>
            </a:xfrm>
            <a:custGeom>
              <a:avLst/>
              <a:gdLst/>
              <a:ahLst/>
              <a:cxnLst/>
              <a:rect l="l" t="t" r="r" b="b"/>
              <a:pathLst>
                <a:path w="5955665" h="7975600" extrusionOk="0">
                  <a:moveTo>
                    <a:pt x="5955322" y="0"/>
                  </a:moveTo>
                  <a:lnTo>
                    <a:pt x="5078463" y="0"/>
                  </a:lnTo>
                  <a:lnTo>
                    <a:pt x="4994715" y="15797"/>
                  </a:lnTo>
                  <a:lnTo>
                    <a:pt x="4897933" y="35601"/>
                  </a:lnTo>
                  <a:lnTo>
                    <a:pt x="4801705" y="56904"/>
                  </a:lnTo>
                  <a:lnTo>
                    <a:pt x="4706045" y="79691"/>
                  </a:lnTo>
                  <a:lnTo>
                    <a:pt x="4610965" y="103952"/>
                  </a:lnTo>
                  <a:lnTo>
                    <a:pt x="4516477" y="129673"/>
                  </a:lnTo>
                  <a:lnTo>
                    <a:pt x="4422595" y="156841"/>
                  </a:lnTo>
                  <a:lnTo>
                    <a:pt x="4329331" y="185443"/>
                  </a:lnTo>
                  <a:lnTo>
                    <a:pt x="4236698" y="215467"/>
                  </a:lnTo>
                  <a:lnTo>
                    <a:pt x="4144709" y="246900"/>
                  </a:lnTo>
                  <a:lnTo>
                    <a:pt x="4053377" y="279730"/>
                  </a:lnTo>
                  <a:lnTo>
                    <a:pt x="3962713" y="313942"/>
                  </a:lnTo>
                  <a:lnTo>
                    <a:pt x="3872732" y="349526"/>
                  </a:lnTo>
                  <a:lnTo>
                    <a:pt x="3783446" y="386468"/>
                  </a:lnTo>
                  <a:lnTo>
                    <a:pt x="3694867" y="424754"/>
                  </a:lnTo>
                  <a:lnTo>
                    <a:pt x="3607008" y="464374"/>
                  </a:lnTo>
                  <a:lnTo>
                    <a:pt x="3519882" y="505313"/>
                  </a:lnTo>
                  <a:lnTo>
                    <a:pt x="3433502" y="547559"/>
                  </a:lnTo>
                  <a:lnTo>
                    <a:pt x="3347881" y="591099"/>
                  </a:lnTo>
                  <a:lnTo>
                    <a:pt x="3263031" y="635921"/>
                  </a:lnTo>
                  <a:lnTo>
                    <a:pt x="3220899" y="658808"/>
                  </a:lnTo>
                  <a:lnTo>
                    <a:pt x="3178965" y="682011"/>
                  </a:lnTo>
                  <a:lnTo>
                    <a:pt x="3137230" y="705528"/>
                  </a:lnTo>
                  <a:lnTo>
                    <a:pt x="3095695" y="729357"/>
                  </a:lnTo>
                  <a:lnTo>
                    <a:pt x="3054363" y="753497"/>
                  </a:lnTo>
                  <a:lnTo>
                    <a:pt x="3013236" y="777947"/>
                  </a:lnTo>
                  <a:lnTo>
                    <a:pt x="2972313" y="802704"/>
                  </a:lnTo>
                  <a:lnTo>
                    <a:pt x="2931598" y="827767"/>
                  </a:lnTo>
                  <a:lnTo>
                    <a:pt x="2891092" y="853134"/>
                  </a:lnTo>
                  <a:lnTo>
                    <a:pt x="2850796" y="878804"/>
                  </a:lnTo>
                  <a:lnTo>
                    <a:pt x="2810712" y="904776"/>
                  </a:lnTo>
                  <a:lnTo>
                    <a:pt x="2770841" y="931047"/>
                  </a:lnTo>
                  <a:lnTo>
                    <a:pt x="2731186" y="957616"/>
                  </a:lnTo>
                  <a:lnTo>
                    <a:pt x="2691747" y="984481"/>
                  </a:lnTo>
                  <a:lnTo>
                    <a:pt x="2652527" y="1011642"/>
                  </a:lnTo>
                  <a:lnTo>
                    <a:pt x="2613527" y="1039096"/>
                  </a:lnTo>
                  <a:lnTo>
                    <a:pt x="2574748" y="1066841"/>
                  </a:lnTo>
                  <a:lnTo>
                    <a:pt x="2536192" y="1094876"/>
                  </a:lnTo>
                  <a:lnTo>
                    <a:pt x="2497861" y="1123200"/>
                  </a:lnTo>
                  <a:lnTo>
                    <a:pt x="2459756" y="1151811"/>
                  </a:lnTo>
                  <a:lnTo>
                    <a:pt x="2421880" y="1180707"/>
                  </a:lnTo>
                  <a:lnTo>
                    <a:pt x="2384232" y="1209887"/>
                  </a:lnTo>
                  <a:lnTo>
                    <a:pt x="2346816" y="1239349"/>
                  </a:lnTo>
                  <a:lnTo>
                    <a:pt x="2309632" y="1269091"/>
                  </a:lnTo>
                  <a:lnTo>
                    <a:pt x="2272683" y="1299113"/>
                  </a:lnTo>
                  <a:lnTo>
                    <a:pt x="2235970" y="1329411"/>
                  </a:lnTo>
                  <a:lnTo>
                    <a:pt x="2199494" y="1359986"/>
                  </a:lnTo>
                  <a:lnTo>
                    <a:pt x="2163257" y="1390834"/>
                  </a:lnTo>
                  <a:lnTo>
                    <a:pt x="2127261" y="1421955"/>
                  </a:lnTo>
                  <a:lnTo>
                    <a:pt x="2091507" y="1453347"/>
                  </a:lnTo>
                  <a:lnTo>
                    <a:pt x="2055996" y="1485008"/>
                  </a:lnTo>
                  <a:lnTo>
                    <a:pt x="2020732" y="1516937"/>
                  </a:lnTo>
                  <a:lnTo>
                    <a:pt x="1985714" y="1549133"/>
                  </a:lnTo>
                  <a:lnTo>
                    <a:pt x="1950945" y="1581593"/>
                  </a:lnTo>
                  <a:lnTo>
                    <a:pt x="1916426" y="1614315"/>
                  </a:lnTo>
                  <a:lnTo>
                    <a:pt x="1882159" y="1647299"/>
                  </a:lnTo>
                  <a:lnTo>
                    <a:pt x="1848145" y="1680543"/>
                  </a:lnTo>
                  <a:lnTo>
                    <a:pt x="1814387" y="1714045"/>
                  </a:lnTo>
                  <a:lnTo>
                    <a:pt x="1780885" y="1747804"/>
                  </a:lnTo>
                  <a:lnTo>
                    <a:pt x="1747641" y="1781818"/>
                  </a:lnTo>
                  <a:lnTo>
                    <a:pt x="1714657" y="1816085"/>
                  </a:lnTo>
                  <a:lnTo>
                    <a:pt x="1681934" y="1850604"/>
                  </a:lnTo>
                  <a:lnTo>
                    <a:pt x="1649474" y="1885373"/>
                  </a:lnTo>
                  <a:lnTo>
                    <a:pt x="1617279" y="1920391"/>
                  </a:lnTo>
                  <a:lnTo>
                    <a:pt x="1585350" y="1955656"/>
                  </a:lnTo>
                  <a:lnTo>
                    <a:pt x="1553689" y="1991166"/>
                  </a:lnTo>
                  <a:lnTo>
                    <a:pt x="1522297" y="2026920"/>
                  </a:lnTo>
                  <a:lnTo>
                    <a:pt x="1491176" y="2062916"/>
                  </a:lnTo>
                  <a:lnTo>
                    <a:pt x="1460327" y="2099153"/>
                  </a:lnTo>
                  <a:lnTo>
                    <a:pt x="1429753" y="2135629"/>
                  </a:lnTo>
                  <a:lnTo>
                    <a:pt x="1399454" y="2172343"/>
                  </a:lnTo>
                  <a:lnTo>
                    <a:pt x="1369433" y="2209292"/>
                  </a:lnTo>
                  <a:lnTo>
                    <a:pt x="1339691" y="2246476"/>
                  </a:lnTo>
                  <a:lnTo>
                    <a:pt x="1310229" y="2283892"/>
                  </a:lnTo>
                  <a:lnTo>
                    <a:pt x="1281049" y="2321539"/>
                  </a:lnTo>
                  <a:lnTo>
                    <a:pt x="1252153" y="2359416"/>
                  </a:lnTo>
                  <a:lnTo>
                    <a:pt x="1223542" y="2397521"/>
                  </a:lnTo>
                  <a:lnTo>
                    <a:pt x="1195218" y="2435852"/>
                  </a:lnTo>
                  <a:lnTo>
                    <a:pt x="1167183" y="2474408"/>
                  </a:lnTo>
                  <a:lnTo>
                    <a:pt x="1139437" y="2513187"/>
                  </a:lnTo>
                  <a:lnTo>
                    <a:pt x="1111984" y="2552187"/>
                  </a:lnTo>
                  <a:lnTo>
                    <a:pt x="1084823" y="2591408"/>
                  </a:lnTo>
                  <a:lnTo>
                    <a:pt x="1057958" y="2630846"/>
                  </a:lnTo>
                  <a:lnTo>
                    <a:pt x="1031389" y="2670502"/>
                  </a:lnTo>
                  <a:lnTo>
                    <a:pt x="1005118" y="2710372"/>
                  </a:lnTo>
                  <a:lnTo>
                    <a:pt x="979146" y="2750456"/>
                  </a:lnTo>
                  <a:lnTo>
                    <a:pt x="953476" y="2790753"/>
                  </a:lnTo>
                  <a:lnTo>
                    <a:pt x="928109" y="2831259"/>
                  </a:lnTo>
                  <a:lnTo>
                    <a:pt x="903046" y="2871974"/>
                  </a:lnTo>
                  <a:lnTo>
                    <a:pt x="878289" y="2912897"/>
                  </a:lnTo>
                  <a:lnTo>
                    <a:pt x="853839" y="2954025"/>
                  </a:lnTo>
                  <a:lnTo>
                    <a:pt x="829699" y="2995356"/>
                  </a:lnTo>
                  <a:lnTo>
                    <a:pt x="805870" y="3036891"/>
                  </a:lnTo>
                  <a:lnTo>
                    <a:pt x="782353" y="3078626"/>
                  </a:lnTo>
                  <a:lnTo>
                    <a:pt x="759150" y="3120560"/>
                  </a:lnTo>
                  <a:lnTo>
                    <a:pt x="736263" y="3162692"/>
                  </a:lnTo>
                  <a:lnTo>
                    <a:pt x="713693" y="3205020"/>
                  </a:lnTo>
                  <a:lnTo>
                    <a:pt x="691441" y="3247542"/>
                  </a:lnTo>
                  <a:lnTo>
                    <a:pt x="669510" y="3290258"/>
                  </a:lnTo>
                  <a:lnTo>
                    <a:pt x="647901" y="3333164"/>
                  </a:lnTo>
                  <a:lnTo>
                    <a:pt x="626616" y="3376260"/>
                  </a:lnTo>
                  <a:lnTo>
                    <a:pt x="605655" y="3419544"/>
                  </a:lnTo>
                  <a:lnTo>
                    <a:pt x="585022" y="3463015"/>
                  </a:lnTo>
                  <a:lnTo>
                    <a:pt x="564716" y="3506670"/>
                  </a:lnTo>
                  <a:lnTo>
                    <a:pt x="544741" y="3550509"/>
                  </a:lnTo>
                  <a:lnTo>
                    <a:pt x="525097" y="3594529"/>
                  </a:lnTo>
                  <a:lnTo>
                    <a:pt x="505786" y="3638729"/>
                  </a:lnTo>
                  <a:lnTo>
                    <a:pt x="486810" y="3683108"/>
                  </a:lnTo>
                  <a:lnTo>
                    <a:pt x="468170" y="3727664"/>
                  </a:lnTo>
                  <a:lnTo>
                    <a:pt x="449869" y="3772395"/>
                  </a:lnTo>
                  <a:lnTo>
                    <a:pt x="431906" y="3817300"/>
                  </a:lnTo>
                  <a:lnTo>
                    <a:pt x="414285" y="3862377"/>
                  </a:lnTo>
                  <a:lnTo>
                    <a:pt x="397006" y="3907624"/>
                  </a:lnTo>
                  <a:lnTo>
                    <a:pt x="380072" y="3953040"/>
                  </a:lnTo>
                  <a:lnTo>
                    <a:pt x="363484" y="3998624"/>
                  </a:lnTo>
                  <a:lnTo>
                    <a:pt x="347243" y="4044373"/>
                  </a:lnTo>
                  <a:lnTo>
                    <a:pt x="331351" y="4090286"/>
                  </a:lnTo>
                  <a:lnTo>
                    <a:pt x="315810" y="4136362"/>
                  </a:lnTo>
                  <a:lnTo>
                    <a:pt x="300621" y="4182599"/>
                  </a:lnTo>
                  <a:lnTo>
                    <a:pt x="285786" y="4228995"/>
                  </a:lnTo>
                  <a:lnTo>
                    <a:pt x="271306" y="4275549"/>
                  </a:lnTo>
                  <a:lnTo>
                    <a:pt x="257183" y="4322259"/>
                  </a:lnTo>
                  <a:lnTo>
                    <a:pt x="243419" y="4369124"/>
                  </a:lnTo>
                  <a:lnTo>
                    <a:pt x="230015" y="4416142"/>
                  </a:lnTo>
                  <a:lnTo>
                    <a:pt x="216973" y="4463311"/>
                  </a:lnTo>
                  <a:lnTo>
                    <a:pt x="204295" y="4510629"/>
                  </a:lnTo>
                  <a:lnTo>
                    <a:pt x="191981" y="4558096"/>
                  </a:lnTo>
                  <a:lnTo>
                    <a:pt x="180034" y="4605710"/>
                  </a:lnTo>
                  <a:lnTo>
                    <a:pt x="168455" y="4653469"/>
                  </a:lnTo>
                  <a:lnTo>
                    <a:pt x="157246" y="4701370"/>
                  </a:lnTo>
                  <a:lnTo>
                    <a:pt x="146409" y="4749414"/>
                  </a:lnTo>
                  <a:lnTo>
                    <a:pt x="135944" y="4797598"/>
                  </a:lnTo>
                  <a:lnTo>
                    <a:pt x="125854" y="4845921"/>
                  </a:lnTo>
                  <a:lnTo>
                    <a:pt x="116140" y="4894380"/>
                  </a:lnTo>
                  <a:lnTo>
                    <a:pt x="106804" y="4942976"/>
                  </a:lnTo>
                  <a:lnTo>
                    <a:pt x="97847" y="4991704"/>
                  </a:lnTo>
                  <a:lnTo>
                    <a:pt x="89271" y="5040566"/>
                  </a:lnTo>
                  <a:lnTo>
                    <a:pt x="81078" y="5089557"/>
                  </a:lnTo>
                  <a:lnTo>
                    <a:pt x="73269" y="5138678"/>
                  </a:lnTo>
                  <a:lnTo>
                    <a:pt x="65845" y="5187926"/>
                  </a:lnTo>
                  <a:lnTo>
                    <a:pt x="58809" y="5237301"/>
                  </a:lnTo>
                  <a:lnTo>
                    <a:pt x="52162" y="5286799"/>
                  </a:lnTo>
                  <a:lnTo>
                    <a:pt x="45905" y="5336420"/>
                  </a:lnTo>
                  <a:lnTo>
                    <a:pt x="40040" y="5386162"/>
                  </a:lnTo>
                  <a:lnTo>
                    <a:pt x="34569" y="5436024"/>
                  </a:lnTo>
                  <a:lnTo>
                    <a:pt x="29494" y="5486004"/>
                  </a:lnTo>
                  <a:lnTo>
                    <a:pt x="24815" y="5536099"/>
                  </a:lnTo>
                  <a:lnTo>
                    <a:pt x="20535" y="5586310"/>
                  </a:lnTo>
                  <a:lnTo>
                    <a:pt x="16655" y="5636634"/>
                  </a:lnTo>
                  <a:lnTo>
                    <a:pt x="13176" y="5687069"/>
                  </a:lnTo>
                  <a:lnTo>
                    <a:pt x="10101" y="5737614"/>
                  </a:lnTo>
                  <a:lnTo>
                    <a:pt x="7430" y="5788268"/>
                  </a:lnTo>
                  <a:lnTo>
                    <a:pt x="5167" y="5839028"/>
                  </a:lnTo>
                  <a:lnTo>
                    <a:pt x="3311" y="5889893"/>
                  </a:lnTo>
                  <a:lnTo>
                    <a:pt x="1864" y="5940862"/>
                  </a:lnTo>
                  <a:lnTo>
                    <a:pt x="829" y="5991933"/>
                  </a:lnTo>
                  <a:lnTo>
                    <a:pt x="207" y="6043104"/>
                  </a:lnTo>
                  <a:lnTo>
                    <a:pt x="0" y="6094374"/>
                  </a:lnTo>
                  <a:lnTo>
                    <a:pt x="0" y="7975600"/>
                  </a:lnTo>
                  <a:lnTo>
                    <a:pt x="5955322" y="7975600"/>
                  </a:lnTo>
                  <a:lnTo>
                    <a:pt x="5955322"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grpSp>
      <p:grpSp>
        <p:nvGrpSpPr>
          <p:cNvPr id="49" name="Google Shape;49;p7"/>
          <p:cNvGrpSpPr/>
          <p:nvPr/>
        </p:nvGrpSpPr>
        <p:grpSpPr>
          <a:xfrm>
            <a:off x="10232809" y="3504638"/>
            <a:ext cx="3107832" cy="420561"/>
            <a:chOff x="238125" y="2371025"/>
            <a:chExt cx="7134600" cy="965475"/>
          </a:xfrm>
        </p:grpSpPr>
        <p:sp>
          <p:nvSpPr>
            <p:cNvPr id="50" name="Google Shape;50;p7"/>
            <p:cNvSpPr/>
            <p:nvPr/>
          </p:nvSpPr>
          <p:spPr>
            <a:xfrm>
              <a:off x="5811925" y="3077500"/>
              <a:ext cx="1560800" cy="252125"/>
            </a:xfrm>
            <a:custGeom>
              <a:avLst/>
              <a:gdLst/>
              <a:ahLst/>
              <a:cxnLst/>
              <a:rect l="l" t="t" r="r" b="b"/>
              <a:pathLst>
                <a:path w="62432" h="10085" extrusionOk="0">
                  <a:moveTo>
                    <a:pt x="2751" y="1"/>
                  </a:moveTo>
                  <a:lnTo>
                    <a:pt x="368" y="551"/>
                  </a:lnTo>
                  <a:cubicBezTo>
                    <a:pt x="318" y="526"/>
                    <a:pt x="276" y="515"/>
                    <a:pt x="240" y="515"/>
                  </a:cubicBezTo>
                  <a:cubicBezTo>
                    <a:pt x="142" y="515"/>
                    <a:pt x="93" y="600"/>
                    <a:pt x="93" y="734"/>
                  </a:cubicBezTo>
                  <a:cubicBezTo>
                    <a:pt x="1" y="826"/>
                    <a:pt x="93" y="1009"/>
                    <a:pt x="276" y="1009"/>
                  </a:cubicBezTo>
                  <a:lnTo>
                    <a:pt x="22553" y="10085"/>
                  </a:lnTo>
                  <a:lnTo>
                    <a:pt x="61973" y="8343"/>
                  </a:lnTo>
                  <a:cubicBezTo>
                    <a:pt x="62065" y="8343"/>
                    <a:pt x="62156" y="8251"/>
                    <a:pt x="62248" y="8160"/>
                  </a:cubicBezTo>
                  <a:cubicBezTo>
                    <a:pt x="62431" y="7885"/>
                    <a:pt x="62340" y="7518"/>
                    <a:pt x="62065" y="7426"/>
                  </a:cubicBezTo>
                  <a:lnTo>
                    <a:pt x="59039" y="6785"/>
                  </a:lnTo>
                  <a:lnTo>
                    <a:pt x="22553" y="8343"/>
                  </a:lnTo>
                  <a:lnTo>
                    <a:pt x="2751" y="1"/>
                  </a:lnTo>
                  <a:close/>
                </a:path>
              </a:pathLst>
            </a:custGeom>
            <a:solidFill>
              <a:srgbClr val="11534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 name="Google Shape;51;p7"/>
            <p:cNvSpPr/>
            <p:nvPr/>
          </p:nvSpPr>
          <p:spPr>
            <a:xfrm>
              <a:off x="5811925" y="3008750"/>
              <a:ext cx="1560800" cy="252125"/>
            </a:xfrm>
            <a:custGeom>
              <a:avLst/>
              <a:gdLst/>
              <a:ahLst/>
              <a:cxnLst/>
              <a:rect l="l" t="t" r="r" b="b"/>
              <a:pathLst>
                <a:path w="62432" h="10085" extrusionOk="0">
                  <a:moveTo>
                    <a:pt x="2751" y="1"/>
                  </a:moveTo>
                  <a:lnTo>
                    <a:pt x="368" y="551"/>
                  </a:lnTo>
                  <a:cubicBezTo>
                    <a:pt x="341" y="524"/>
                    <a:pt x="306" y="513"/>
                    <a:pt x="270" y="513"/>
                  </a:cubicBezTo>
                  <a:cubicBezTo>
                    <a:pt x="184" y="513"/>
                    <a:pt x="93" y="577"/>
                    <a:pt x="93" y="642"/>
                  </a:cubicBezTo>
                  <a:cubicBezTo>
                    <a:pt x="1" y="826"/>
                    <a:pt x="93" y="917"/>
                    <a:pt x="184" y="1009"/>
                  </a:cubicBezTo>
                  <a:lnTo>
                    <a:pt x="22553" y="10085"/>
                  </a:lnTo>
                  <a:lnTo>
                    <a:pt x="61790" y="8343"/>
                  </a:lnTo>
                  <a:cubicBezTo>
                    <a:pt x="62340" y="8251"/>
                    <a:pt x="62431" y="7610"/>
                    <a:pt x="61973" y="7426"/>
                  </a:cubicBezTo>
                  <a:lnTo>
                    <a:pt x="49505" y="3117"/>
                  </a:lnTo>
                  <a:cubicBezTo>
                    <a:pt x="49239" y="3042"/>
                    <a:pt x="48989" y="2997"/>
                    <a:pt x="48748" y="2997"/>
                  </a:cubicBezTo>
                  <a:cubicBezTo>
                    <a:pt x="48408" y="2997"/>
                    <a:pt x="48086" y="3086"/>
                    <a:pt x="47763" y="3301"/>
                  </a:cubicBezTo>
                  <a:cubicBezTo>
                    <a:pt x="38769" y="8184"/>
                    <a:pt x="24571" y="8344"/>
                    <a:pt x="22748" y="8344"/>
                  </a:cubicBezTo>
                  <a:cubicBezTo>
                    <a:pt x="22620" y="8344"/>
                    <a:pt x="22553" y="8343"/>
                    <a:pt x="22553" y="8343"/>
                  </a:cubicBezTo>
                  <a:lnTo>
                    <a:pt x="2751" y="1"/>
                  </a:lnTo>
                  <a:close/>
                </a:path>
              </a:pathLst>
            </a:custGeom>
            <a:solidFill>
              <a:srgbClr val="11534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 name="Google Shape;52;p7"/>
            <p:cNvSpPr/>
            <p:nvPr/>
          </p:nvSpPr>
          <p:spPr>
            <a:xfrm>
              <a:off x="5802775" y="2742800"/>
              <a:ext cx="1510350" cy="447025"/>
            </a:xfrm>
            <a:custGeom>
              <a:avLst/>
              <a:gdLst/>
              <a:ahLst/>
              <a:cxnLst/>
              <a:rect l="l" t="t" r="r" b="b"/>
              <a:pathLst>
                <a:path w="60414" h="17881" extrusionOk="0">
                  <a:moveTo>
                    <a:pt x="47566" y="1"/>
                  </a:moveTo>
                  <a:cubicBezTo>
                    <a:pt x="47396" y="1"/>
                    <a:pt x="47239" y="102"/>
                    <a:pt x="47121" y="279"/>
                  </a:cubicBezTo>
                  <a:cubicBezTo>
                    <a:pt x="35937" y="15589"/>
                    <a:pt x="22919" y="16047"/>
                    <a:pt x="22919" y="16047"/>
                  </a:cubicBezTo>
                  <a:lnTo>
                    <a:pt x="3209" y="7705"/>
                  </a:lnTo>
                  <a:lnTo>
                    <a:pt x="183" y="7797"/>
                  </a:lnTo>
                  <a:cubicBezTo>
                    <a:pt x="92" y="7797"/>
                    <a:pt x="0" y="7888"/>
                    <a:pt x="0" y="7980"/>
                  </a:cubicBezTo>
                  <a:cubicBezTo>
                    <a:pt x="0" y="8072"/>
                    <a:pt x="0" y="8163"/>
                    <a:pt x="183" y="8255"/>
                  </a:cubicBezTo>
                  <a:lnTo>
                    <a:pt x="23102" y="17881"/>
                  </a:lnTo>
                  <a:cubicBezTo>
                    <a:pt x="43912" y="17881"/>
                    <a:pt x="56930" y="8438"/>
                    <a:pt x="60139" y="5780"/>
                  </a:cubicBezTo>
                  <a:cubicBezTo>
                    <a:pt x="60230" y="5688"/>
                    <a:pt x="60230" y="5596"/>
                    <a:pt x="60322" y="5505"/>
                  </a:cubicBezTo>
                  <a:cubicBezTo>
                    <a:pt x="60414" y="5230"/>
                    <a:pt x="60322" y="4863"/>
                    <a:pt x="59955" y="4771"/>
                  </a:cubicBezTo>
                  <a:lnTo>
                    <a:pt x="47854" y="96"/>
                  </a:lnTo>
                  <a:cubicBezTo>
                    <a:pt x="47757" y="31"/>
                    <a:pt x="47659" y="1"/>
                    <a:pt x="47566" y="1"/>
                  </a:cubicBezTo>
                  <a:close/>
                </a:path>
              </a:pathLst>
            </a:custGeom>
            <a:solidFill>
              <a:srgbClr val="E9700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 name="Google Shape;53;p7"/>
            <p:cNvSpPr/>
            <p:nvPr/>
          </p:nvSpPr>
          <p:spPr>
            <a:xfrm>
              <a:off x="5807350" y="2371025"/>
              <a:ext cx="1269725" cy="747750"/>
            </a:xfrm>
            <a:custGeom>
              <a:avLst/>
              <a:gdLst/>
              <a:ahLst/>
              <a:cxnLst/>
              <a:rect l="l" t="t" r="r" b="b"/>
              <a:pathLst>
                <a:path w="50789" h="29910" extrusionOk="0">
                  <a:moveTo>
                    <a:pt x="28226" y="0"/>
                  </a:moveTo>
                  <a:cubicBezTo>
                    <a:pt x="27932" y="0"/>
                    <a:pt x="27670" y="164"/>
                    <a:pt x="27595" y="391"/>
                  </a:cubicBezTo>
                  <a:cubicBezTo>
                    <a:pt x="26036" y="3508"/>
                    <a:pt x="17419" y="18359"/>
                    <a:pt x="367" y="20192"/>
                  </a:cubicBezTo>
                  <a:cubicBezTo>
                    <a:pt x="184" y="20192"/>
                    <a:pt x="0" y="20376"/>
                    <a:pt x="0" y="20559"/>
                  </a:cubicBezTo>
                  <a:cubicBezTo>
                    <a:pt x="92" y="20651"/>
                    <a:pt x="92" y="20834"/>
                    <a:pt x="276" y="20834"/>
                  </a:cubicBezTo>
                  <a:lnTo>
                    <a:pt x="22461" y="29910"/>
                  </a:lnTo>
                  <a:lnTo>
                    <a:pt x="22827" y="29910"/>
                  </a:lnTo>
                  <a:cubicBezTo>
                    <a:pt x="24753" y="29818"/>
                    <a:pt x="39512" y="27526"/>
                    <a:pt x="50605" y="5249"/>
                  </a:cubicBezTo>
                  <a:cubicBezTo>
                    <a:pt x="50788" y="4883"/>
                    <a:pt x="50605" y="4424"/>
                    <a:pt x="50238" y="4149"/>
                  </a:cubicBezTo>
                  <a:lnTo>
                    <a:pt x="50055" y="4149"/>
                  </a:lnTo>
                  <a:lnTo>
                    <a:pt x="28420" y="24"/>
                  </a:lnTo>
                  <a:cubicBezTo>
                    <a:pt x="28355" y="8"/>
                    <a:pt x="28290" y="0"/>
                    <a:pt x="28226" y="0"/>
                  </a:cubicBezTo>
                  <a:close/>
                </a:path>
              </a:pathLst>
            </a:custGeom>
            <a:solidFill>
              <a:srgbClr val="FCBF2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7"/>
            <p:cNvSpPr/>
            <p:nvPr/>
          </p:nvSpPr>
          <p:spPr>
            <a:xfrm>
              <a:off x="238125" y="2373900"/>
              <a:ext cx="123775" cy="955725"/>
            </a:xfrm>
            <a:custGeom>
              <a:avLst/>
              <a:gdLst/>
              <a:ahLst/>
              <a:cxnLst/>
              <a:rect l="l" t="t" r="r" b="b"/>
              <a:pathLst>
                <a:path w="4951" h="38229" extrusionOk="0">
                  <a:moveTo>
                    <a:pt x="0" y="1"/>
                  </a:moveTo>
                  <a:lnTo>
                    <a:pt x="0" y="38229"/>
                  </a:lnTo>
                  <a:lnTo>
                    <a:pt x="4950" y="38229"/>
                  </a:lnTo>
                  <a:lnTo>
                    <a:pt x="4950" y="1"/>
                  </a:ln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7"/>
            <p:cNvSpPr/>
            <p:nvPr/>
          </p:nvSpPr>
          <p:spPr>
            <a:xfrm>
              <a:off x="584175" y="2639750"/>
              <a:ext cx="710525" cy="696750"/>
            </a:xfrm>
            <a:custGeom>
              <a:avLst/>
              <a:gdLst/>
              <a:ahLst/>
              <a:cxnLst/>
              <a:rect l="l" t="t" r="r" b="b"/>
              <a:pathLst>
                <a:path w="28421" h="27870" extrusionOk="0">
                  <a:moveTo>
                    <a:pt x="14210" y="4310"/>
                  </a:moveTo>
                  <a:cubicBezTo>
                    <a:pt x="19528" y="4310"/>
                    <a:pt x="23378" y="8068"/>
                    <a:pt x="23378" y="13935"/>
                  </a:cubicBezTo>
                  <a:lnTo>
                    <a:pt x="23286" y="13935"/>
                  </a:lnTo>
                  <a:cubicBezTo>
                    <a:pt x="23286" y="19803"/>
                    <a:pt x="19344" y="23561"/>
                    <a:pt x="14119" y="23561"/>
                  </a:cubicBezTo>
                  <a:cubicBezTo>
                    <a:pt x="8985" y="23561"/>
                    <a:pt x="4951" y="19803"/>
                    <a:pt x="4951" y="13935"/>
                  </a:cubicBezTo>
                  <a:cubicBezTo>
                    <a:pt x="4951" y="8160"/>
                    <a:pt x="8985" y="4310"/>
                    <a:pt x="14210" y="4310"/>
                  </a:cubicBezTo>
                  <a:close/>
                  <a:moveTo>
                    <a:pt x="14210" y="1"/>
                  </a:moveTo>
                  <a:cubicBezTo>
                    <a:pt x="6051" y="1"/>
                    <a:pt x="1" y="5776"/>
                    <a:pt x="1" y="13935"/>
                  </a:cubicBezTo>
                  <a:cubicBezTo>
                    <a:pt x="1" y="22094"/>
                    <a:pt x="6051" y="27870"/>
                    <a:pt x="14210" y="27870"/>
                  </a:cubicBezTo>
                  <a:cubicBezTo>
                    <a:pt x="22461" y="27870"/>
                    <a:pt x="28420" y="22094"/>
                    <a:pt x="28420" y="13935"/>
                  </a:cubicBezTo>
                  <a:cubicBezTo>
                    <a:pt x="28420" y="5776"/>
                    <a:pt x="22370" y="1"/>
                    <a:pt x="14210"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 name="Google Shape;56;p7"/>
            <p:cNvSpPr/>
            <p:nvPr/>
          </p:nvSpPr>
          <p:spPr>
            <a:xfrm>
              <a:off x="1455100" y="2639650"/>
              <a:ext cx="593600" cy="696850"/>
            </a:xfrm>
            <a:custGeom>
              <a:avLst/>
              <a:gdLst/>
              <a:ahLst/>
              <a:cxnLst/>
              <a:rect l="l" t="t" r="r" b="b"/>
              <a:pathLst>
                <a:path w="23744" h="27874" extrusionOk="0">
                  <a:moveTo>
                    <a:pt x="18794" y="15406"/>
                  </a:moveTo>
                  <a:lnTo>
                    <a:pt x="18794" y="19257"/>
                  </a:lnTo>
                  <a:cubicBezTo>
                    <a:pt x="17602" y="22374"/>
                    <a:pt x="14668" y="24115"/>
                    <a:pt x="10910" y="24115"/>
                  </a:cubicBezTo>
                  <a:cubicBezTo>
                    <a:pt x="7151" y="24115"/>
                    <a:pt x="4859" y="22374"/>
                    <a:pt x="4859" y="19715"/>
                  </a:cubicBezTo>
                  <a:cubicBezTo>
                    <a:pt x="4859" y="17331"/>
                    <a:pt x="6326" y="15406"/>
                    <a:pt x="11185" y="15406"/>
                  </a:cubicBezTo>
                  <a:close/>
                  <a:moveTo>
                    <a:pt x="11659" y="0"/>
                  </a:moveTo>
                  <a:cubicBezTo>
                    <a:pt x="7695" y="0"/>
                    <a:pt x="3919" y="1190"/>
                    <a:pt x="825" y="3489"/>
                  </a:cubicBezTo>
                  <a:lnTo>
                    <a:pt x="2934" y="7247"/>
                  </a:lnTo>
                  <a:cubicBezTo>
                    <a:pt x="5225" y="5397"/>
                    <a:pt x="8110" y="4308"/>
                    <a:pt x="11180" y="4308"/>
                  </a:cubicBezTo>
                  <a:cubicBezTo>
                    <a:pt x="11303" y="4308"/>
                    <a:pt x="11427" y="4310"/>
                    <a:pt x="11551" y="4314"/>
                  </a:cubicBezTo>
                  <a:cubicBezTo>
                    <a:pt x="16410" y="4314"/>
                    <a:pt x="18794" y="6697"/>
                    <a:pt x="18794" y="10914"/>
                  </a:cubicBezTo>
                  <a:lnTo>
                    <a:pt x="18794" y="11831"/>
                  </a:lnTo>
                  <a:lnTo>
                    <a:pt x="11001" y="11831"/>
                  </a:lnTo>
                  <a:cubicBezTo>
                    <a:pt x="2842" y="11831"/>
                    <a:pt x="0" y="15498"/>
                    <a:pt x="0" y="19898"/>
                  </a:cubicBezTo>
                  <a:cubicBezTo>
                    <a:pt x="0" y="24574"/>
                    <a:pt x="3942" y="27874"/>
                    <a:pt x="10084" y="27874"/>
                  </a:cubicBezTo>
                  <a:cubicBezTo>
                    <a:pt x="14393" y="27874"/>
                    <a:pt x="17418" y="26499"/>
                    <a:pt x="19069" y="24024"/>
                  </a:cubicBezTo>
                  <a:lnTo>
                    <a:pt x="19069" y="27599"/>
                  </a:lnTo>
                  <a:lnTo>
                    <a:pt x="23744" y="27599"/>
                  </a:lnTo>
                  <a:lnTo>
                    <a:pt x="23744" y="11098"/>
                  </a:lnTo>
                  <a:cubicBezTo>
                    <a:pt x="23744" y="3672"/>
                    <a:pt x="19527" y="5"/>
                    <a:pt x="12101" y="5"/>
                  </a:cubicBezTo>
                  <a:cubicBezTo>
                    <a:pt x="11954" y="2"/>
                    <a:pt x="11807" y="0"/>
                    <a:pt x="11659" y="0"/>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7"/>
            <p:cNvSpPr/>
            <p:nvPr/>
          </p:nvSpPr>
          <p:spPr>
            <a:xfrm>
              <a:off x="2328300" y="2639750"/>
              <a:ext cx="648625" cy="689875"/>
            </a:xfrm>
            <a:custGeom>
              <a:avLst/>
              <a:gdLst/>
              <a:ahLst/>
              <a:cxnLst/>
              <a:rect l="l" t="t" r="r" b="b"/>
              <a:pathLst>
                <a:path w="25945" h="27595" extrusionOk="0">
                  <a:moveTo>
                    <a:pt x="14577" y="1"/>
                  </a:moveTo>
                  <a:cubicBezTo>
                    <a:pt x="10268" y="1"/>
                    <a:pt x="6693" y="1651"/>
                    <a:pt x="4767" y="4401"/>
                  </a:cubicBezTo>
                  <a:lnTo>
                    <a:pt x="4767" y="276"/>
                  </a:lnTo>
                  <a:lnTo>
                    <a:pt x="0" y="276"/>
                  </a:lnTo>
                  <a:lnTo>
                    <a:pt x="0" y="27595"/>
                  </a:lnTo>
                  <a:lnTo>
                    <a:pt x="4951" y="27595"/>
                  </a:lnTo>
                  <a:lnTo>
                    <a:pt x="4951" y="13477"/>
                  </a:lnTo>
                  <a:cubicBezTo>
                    <a:pt x="4951" y="7518"/>
                    <a:pt x="8343" y="4401"/>
                    <a:pt x="13568" y="4401"/>
                  </a:cubicBezTo>
                  <a:cubicBezTo>
                    <a:pt x="18244" y="4401"/>
                    <a:pt x="20994" y="7060"/>
                    <a:pt x="20994" y="12469"/>
                  </a:cubicBezTo>
                  <a:lnTo>
                    <a:pt x="20994" y="27595"/>
                  </a:lnTo>
                  <a:lnTo>
                    <a:pt x="25944" y="27595"/>
                  </a:lnTo>
                  <a:lnTo>
                    <a:pt x="25944" y="11919"/>
                  </a:lnTo>
                  <a:cubicBezTo>
                    <a:pt x="25944" y="3851"/>
                    <a:pt x="21269" y="1"/>
                    <a:pt x="14577"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 name="Google Shape;58;p7"/>
            <p:cNvSpPr/>
            <p:nvPr/>
          </p:nvSpPr>
          <p:spPr>
            <a:xfrm>
              <a:off x="3254200" y="2639450"/>
              <a:ext cx="1134500" cy="690175"/>
            </a:xfrm>
            <a:custGeom>
              <a:avLst/>
              <a:gdLst/>
              <a:ahLst/>
              <a:cxnLst/>
              <a:rect l="l" t="t" r="r" b="b"/>
              <a:pathLst>
                <a:path w="45380" h="27607" extrusionOk="0">
                  <a:moveTo>
                    <a:pt x="33654" y="1"/>
                  </a:moveTo>
                  <a:cubicBezTo>
                    <a:pt x="29728" y="1"/>
                    <a:pt x="26020" y="1899"/>
                    <a:pt x="23653" y="5055"/>
                  </a:cubicBezTo>
                  <a:cubicBezTo>
                    <a:pt x="21911" y="1663"/>
                    <a:pt x="18336" y="13"/>
                    <a:pt x="14210" y="13"/>
                  </a:cubicBezTo>
                  <a:cubicBezTo>
                    <a:pt x="10085" y="13"/>
                    <a:pt x="6693" y="1571"/>
                    <a:pt x="4768" y="4322"/>
                  </a:cubicBezTo>
                  <a:lnTo>
                    <a:pt x="4768" y="288"/>
                  </a:lnTo>
                  <a:lnTo>
                    <a:pt x="1" y="288"/>
                  </a:lnTo>
                  <a:lnTo>
                    <a:pt x="1" y="27607"/>
                  </a:lnTo>
                  <a:lnTo>
                    <a:pt x="4951" y="27607"/>
                  </a:lnTo>
                  <a:lnTo>
                    <a:pt x="4951" y="13489"/>
                  </a:lnTo>
                  <a:cubicBezTo>
                    <a:pt x="4951" y="7530"/>
                    <a:pt x="8252" y="4413"/>
                    <a:pt x="13202" y="4413"/>
                  </a:cubicBezTo>
                  <a:cubicBezTo>
                    <a:pt x="17694" y="4413"/>
                    <a:pt x="20261" y="7072"/>
                    <a:pt x="20261" y="12481"/>
                  </a:cubicBezTo>
                  <a:lnTo>
                    <a:pt x="20261" y="27607"/>
                  </a:lnTo>
                  <a:lnTo>
                    <a:pt x="25211" y="27607"/>
                  </a:lnTo>
                  <a:lnTo>
                    <a:pt x="25211" y="13489"/>
                  </a:lnTo>
                  <a:cubicBezTo>
                    <a:pt x="25211" y="7530"/>
                    <a:pt x="28420" y="4413"/>
                    <a:pt x="33370" y="4413"/>
                  </a:cubicBezTo>
                  <a:cubicBezTo>
                    <a:pt x="37863" y="4413"/>
                    <a:pt x="40429" y="7072"/>
                    <a:pt x="40429" y="12481"/>
                  </a:cubicBezTo>
                  <a:lnTo>
                    <a:pt x="40429" y="27607"/>
                  </a:lnTo>
                  <a:lnTo>
                    <a:pt x="45380" y="27607"/>
                  </a:lnTo>
                  <a:lnTo>
                    <a:pt x="45380" y="11931"/>
                  </a:lnTo>
                  <a:cubicBezTo>
                    <a:pt x="45380" y="3863"/>
                    <a:pt x="40888" y="13"/>
                    <a:pt x="34196" y="13"/>
                  </a:cubicBezTo>
                  <a:cubicBezTo>
                    <a:pt x="34015" y="5"/>
                    <a:pt x="33834" y="1"/>
                    <a:pt x="33654"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 name="Google Shape;59;p7"/>
            <p:cNvSpPr/>
            <p:nvPr/>
          </p:nvSpPr>
          <p:spPr>
            <a:xfrm>
              <a:off x="4606400" y="2637475"/>
              <a:ext cx="683025" cy="699025"/>
            </a:xfrm>
            <a:custGeom>
              <a:avLst/>
              <a:gdLst/>
              <a:ahLst/>
              <a:cxnLst/>
              <a:rect l="l" t="t" r="r" b="b"/>
              <a:pathLst>
                <a:path w="27321" h="27961" extrusionOk="0">
                  <a:moveTo>
                    <a:pt x="13752" y="4355"/>
                  </a:moveTo>
                  <a:cubicBezTo>
                    <a:pt x="17855" y="4355"/>
                    <a:pt x="21957" y="6968"/>
                    <a:pt x="22553" y="12193"/>
                  </a:cubicBezTo>
                  <a:lnTo>
                    <a:pt x="4951" y="12193"/>
                  </a:lnTo>
                  <a:cubicBezTo>
                    <a:pt x="5547" y="6968"/>
                    <a:pt x="9650" y="4355"/>
                    <a:pt x="13752" y="4355"/>
                  </a:cubicBezTo>
                  <a:close/>
                  <a:moveTo>
                    <a:pt x="13752" y="0"/>
                  </a:moveTo>
                  <a:cubicBezTo>
                    <a:pt x="5868" y="0"/>
                    <a:pt x="1" y="5867"/>
                    <a:pt x="1" y="13935"/>
                  </a:cubicBezTo>
                  <a:cubicBezTo>
                    <a:pt x="1" y="22094"/>
                    <a:pt x="5868" y="27961"/>
                    <a:pt x="14761" y="27961"/>
                  </a:cubicBezTo>
                  <a:cubicBezTo>
                    <a:pt x="19253" y="27961"/>
                    <a:pt x="23011" y="26403"/>
                    <a:pt x="25487" y="23469"/>
                  </a:cubicBezTo>
                  <a:lnTo>
                    <a:pt x="22736" y="20352"/>
                  </a:lnTo>
                  <a:cubicBezTo>
                    <a:pt x="20876" y="22478"/>
                    <a:pt x="18073" y="23749"/>
                    <a:pt x="15156" y="23749"/>
                  </a:cubicBezTo>
                  <a:cubicBezTo>
                    <a:pt x="15055" y="23749"/>
                    <a:pt x="14954" y="23747"/>
                    <a:pt x="14852" y="23744"/>
                  </a:cubicBezTo>
                  <a:cubicBezTo>
                    <a:pt x="9443" y="23744"/>
                    <a:pt x="5593" y="20535"/>
                    <a:pt x="4951" y="15768"/>
                  </a:cubicBezTo>
                  <a:lnTo>
                    <a:pt x="27137" y="15768"/>
                  </a:lnTo>
                  <a:cubicBezTo>
                    <a:pt x="27228" y="15218"/>
                    <a:pt x="27228" y="14576"/>
                    <a:pt x="27320" y="14118"/>
                  </a:cubicBezTo>
                  <a:cubicBezTo>
                    <a:pt x="27320" y="5776"/>
                    <a:pt x="21728" y="0"/>
                    <a:pt x="13752" y="0"/>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60" name="Google Shape;60;p7"/>
          <p:cNvSpPr txBox="1"/>
          <p:nvPr/>
        </p:nvSpPr>
        <p:spPr>
          <a:xfrm>
            <a:off x="731118" y="6815314"/>
            <a:ext cx="5302800" cy="452100"/>
          </a:xfrm>
          <a:prstGeom prst="rect">
            <a:avLst/>
          </a:prstGeom>
          <a:noFill/>
          <a:ln>
            <a:noFill/>
          </a:ln>
        </p:spPr>
        <p:txBody>
          <a:bodyPr spcFirstLastPara="1" wrap="square" lIns="0" tIns="13325" rIns="0" bIns="0" anchor="t" anchorCtr="0">
            <a:spAutoFit/>
          </a:bodyPr>
          <a:lstStyle/>
          <a:p>
            <a:pPr marL="12700" marR="0" lvl="0" indent="0" algn="l" rtl="0">
              <a:lnSpc>
                <a:spcPct val="100000"/>
              </a:lnSpc>
              <a:spcBef>
                <a:spcPts val="0"/>
              </a:spcBef>
              <a:spcAft>
                <a:spcPts val="0"/>
              </a:spcAft>
              <a:buNone/>
            </a:pPr>
            <a:r>
              <a:rPr lang="en-US" sz="2850">
                <a:solidFill>
                  <a:srgbClr val="010101"/>
                </a:solidFill>
                <a:latin typeface="Poppins"/>
                <a:ea typeface="Poppins"/>
                <a:cs typeface="Poppins"/>
                <a:sym typeface="Poppins"/>
              </a:rPr>
              <a:t>Investment presentation </a:t>
            </a:r>
            <a:endParaRPr sz="2850">
              <a:latin typeface="Poppins"/>
              <a:ea typeface="Poppins"/>
              <a:cs typeface="Poppins"/>
              <a:sym typeface="Poppi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pic>
        <p:nvPicPr>
          <p:cNvPr id="65" name="Google Shape;65;p8"/>
          <p:cNvPicPr preferRelativeResize="0"/>
          <p:nvPr/>
        </p:nvPicPr>
        <p:blipFill rotWithShape="1">
          <a:blip r:embed="rId3">
            <a:alphaModFix/>
          </a:blip>
          <a:srcRect/>
          <a:stretch/>
        </p:blipFill>
        <p:spPr>
          <a:xfrm>
            <a:off x="11073868" y="3329614"/>
            <a:ext cx="2284510" cy="4041032"/>
          </a:xfrm>
          <a:prstGeom prst="rect">
            <a:avLst/>
          </a:prstGeom>
          <a:noFill/>
          <a:ln>
            <a:noFill/>
          </a:ln>
        </p:spPr>
      </p:pic>
      <p:sp>
        <p:nvSpPr>
          <p:cNvPr id="66" name="Google Shape;66;p8"/>
          <p:cNvSpPr/>
          <p:nvPr/>
        </p:nvSpPr>
        <p:spPr>
          <a:xfrm>
            <a:off x="0" y="0"/>
            <a:ext cx="6262370" cy="7974965"/>
          </a:xfrm>
          <a:custGeom>
            <a:avLst/>
            <a:gdLst/>
            <a:ahLst/>
            <a:cxnLst/>
            <a:rect l="l" t="t" r="r" b="b"/>
            <a:pathLst>
              <a:path w="6262370" h="7974965" extrusionOk="0">
                <a:moveTo>
                  <a:pt x="6262116" y="0"/>
                </a:moveTo>
                <a:lnTo>
                  <a:pt x="0" y="0"/>
                </a:lnTo>
                <a:lnTo>
                  <a:pt x="0" y="7974571"/>
                </a:lnTo>
                <a:lnTo>
                  <a:pt x="6262116" y="7974571"/>
                </a:lnTo>
                <a:lnTo>
                  <a:pt x="6262116"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67" name="Google Shape;67;p8"/>
          <p:cNvSpPr txBox="1"/>
          <p:nvPr/>
        </p:nvSpPr>
        <p:spPr>
          <a:xfrm>
            <a:off x="744686" y="982895"/>
            <a:ext cx="4581000" cy="1141500"/>
          </a:xfrm>
          <a:prstGeom prst="rect">
            <a:avLst/>
          </a:prstGeom>
          <a:noFill/>
          <a:ln>
            <a:noFill/>
          </a:ln>
        </p:spPr>
        <p:txBody>
          <a:bodyPr spcFirstLastPara="1" wrap="square" lIns="0" tIns="12700" rIns="0" bIns="0" anchor="t" anchorCtr="0">
            <a:spAutoFit/>
          </a:bodyPr>
          <a:lstStyle/>
          <a:p>
            <a:pPr marL="12700" marR="5080" lvl="0" indent="0" algn="l" rtl="0">
              <a:lnSpc>
                <a:spcPct val="109500"/>
              </a:lnSpc>
              <a:spcBef>
                <a:spcPts val="0"/>
              </a:spcBef>
              <a:spcAft>
                <a:spcPts val="0"/>
              </a:spcAft>
              <a:buNone/>
            </a:pPr>
            <a:r>
              <a:rPr lang="en-US" sz="3500" b="1">
                <a:solidFill>
                  <a:srgbClr val="010101"/>
                </a:solidFill>
                <a:latin typeface="Poppins"/>
                <a:ea typeface="Poppins"/>
                <a:cs typeface="Poppins"/>
                <a:sym typeface="Poppins"/>
              </a:rPr>
              <a:t>Group and business  profile</a:t>
            </a:r>
            <a:endParaRPr sz="3500" b="1">
              <a:solidFill>
                <a:srgbClr val="010101"/>
              </a:solidFill>
              <a:latin typeface="Poppins"/>
              <a:ea typeface="Poppins"/>
              <a:cs typeface="Poppins"/>
              <a:sym typeface="Poppins"/>
            </a:endParaRPr>
          </a:p>
        </p:txBody>
      </p:sp>
      <p:sp>
        <p:nvSpPr>
          <p:cNvPr id="68" name="Google Shape;68;p8"/>
          <p:cNvSpPr txBox="1"/>
          <p:nvPr/>
        </p:nvSpPr>
        <p:spPr>
          <a:xfrm>
            <a:off x="1089943" y="2404864"/>
            <a:ext cx="4349700" cy="4293300"/>
          </a:xfrm>
          <a:prstGeom prst="rect">
            <a:avLst/>
          </a:prstGeom>
          <a:noFill/>
          <a:ln>
            <a:noFill/>
          </a:ln>
        </p:spPr>
        <p:txBody>
          <a:bodyPr spcFirstLastPara="1" wrap="square" lIns="0" tIns="12700" rIns="0" bIns="0" anchor="t" anchorCtr="0">
            <a:spAutoFit/>
          </a:bodyPr>
          <a:lstStyle/>
          <a:p>
            <a:pPr marL="12700" marR="529590" lvl="0" indent="0" algn="l" rtl="0">
              <a:spcBef>
                <a:spcPts val="0"/>
              </a:spcBef>
              <a:spcAft>
                <a:spcPts val="0"/>
              </a:spcAft>
              <a:buNone/>
            </a:pPr>
            <a:r>
              <a:rPr lang="en-US" sz="1700" dirty="0">
                <a:solidFill>
                  <a:srgbClr val="FFFFFF"/>
                </a:solidFill>
                <a:latin typeface="Poppins"/>
                <a:ea typeface="Poppins"/>
                <a:cs typeface="Poppins"/>
                <a:sym typeface="Poppins"/>
              </a:rPr>
              <a:t>Mobile app based, digital lending  business managed by highly  experienced industry professionals.</a:t>
            </a:r>
            <a:endParaRPr sz="1700" dirty="0">
              <a:solidFill>
                <a:srgbClr val="FFFFFF"/>
              </a:solidFill>
              <a:latin typeface="Poppins"/>
              <a:ea typeface="Poppins"/>
              <a:cs typeface="Poppins"/>
              <a:sym typeface="Poppins"/>
            </a:endParaRPr>
          </a:p>
          <a:p>
            <a:pPr marL="0" lvl="0" indent="0" algn="l" rtl="0">
              <a:spcBef>
                <a:spcPts val="65"/>
              </a:spcBef>
              <a:spcAft>
                <a:spcPts val="0"/>
              </a:spcAft>
              <a:buNone/>
            </a:pPr>
            <a:endParaRPr sz="2300" dirty="0">
              <a:solidFill>
                <a:srgbClr val="FFFFFF"/>
              </a:solidFill>
              <a:latin typeface="Poppins"/>
              <a:ea typeface="Poppins"/>
              <a:cs typeface="Poppins"/>
              <a:sym typeface="Poppins"/>
            </a:endParaRPr>
          </a:p>
          <a:p>
            <a:pPr marL="12700" marR="5080" lvl="0" indent="0" algn="l" rtl="0">
              <a:spcBef>
                <a:spcPts val="0"/>
              </a:spcBef>
              <a:spcAft>
                <a:spcPts val="0"/>
              </a:spcAft>
              <a:buNone/>
            </a:pPr>
            <a:r>
              <a:rPr lang="en-US" sz="1700" dirty="0">
                <a:solidFill>
                  <a:srgbClr val="FFFFFF"/>
                </a:solidFill>
                <a:latin typeface="Poppins"/>
                <a:ea typeface="Poppins"/>
                <a:cs typeface="Poppins"/>
                <a:sym typeface="Poppins"/>
              </a:rPr>
              <a:t>MDI Finance group in Sri Lanka owns a  lending platform and loan originator  with a single product - consumer digital  loans with up to a thirty-day term.</a:t>
            </a:r>
            <a:endParaRPr sz="1700" dirty="0">
              <a:solidFill>
                <a:srgbClr val="FFFFFF"/>
              </a:solidFill>
              <a:latin typeface="Poppins"/>
              <a:ea typeface="Poppins"/>
              <a:cs typeface="Poppins"/>
              <a:sym typeface="Poppins"/>
            </a:endParaRPr>
          </a:p>
          <a:p>
            <a:pPr marL="12700" marR="149860" lvl="0" indent="0" algn="l" rtl="0">
              <a:spcBef>
                <a:spcPts val="2350"/>
              </a:spcBef>
              <a:spcAft>
                <a:spcPts val="0"/>
              </a:spcAft>
              <a:buNone/>
            </a:pPr>
            <a:r>
              <a:rPr lang="en-US" sz="1700" dirty="0">
                <a:solidFill>
                  <a:srgbClr val="FFFFFF"/>
                </a:solidFill>
                <a:latin typeface="Poppins"/>
                <a:ea typeface="Poppins"/>
                <a:cs typeface="Poppins"/>
                <a:sym typeface="Poppins"/>
              </a:rPr>
              <a:t>Key decision making, supervision and  reporting is done from Riga, Latvia with  top management base.</a:t>
            </a:r>
            <a:endParaRPr sz="1700" dirty="0">
              <a:solidFill>
                <a:srgbClr val="FFFFFF"/>
              </a:solidFill>
              <a:latin typeface="Poppins"/>
              <a:ea typeface="Poppins"/>
              <a:cs typeface="Poppins"/>
              <a:sym typeface="Poppins"/>
            </a:endParaRPr>
          </a:p>
          <a:p>
            <a:pPr marL="0" lvl="0" indent="0" algn="l" rtl="0">
              <a:spcBef>
                <a:spcPts val="50"/>
              </a:spcBef>
              <a:spcAft>
                <a:spcPts val="0"/>
              </a:spcAft>
              <a:buNone/>
            </a:pPr>
            <a:endParaRPr sz="3050" dirty="0">
              <a:solidFill>
                <a:srgbClr val="FFFFFF"/>
              </a:solidFill>
              <a:latin typeface="Poppins"/>
              <a:ea typeface="Poppins"/>
              <a:cs typeface="Poppins"/>
              <a:sym typeface="Poppins"/>
            </a:endParaRPr>
          </a:p>
          <a:p>
            <a:pPr marL="12700" marR="76200" lvl="0" indent="0" algn="l" rtl="0">
              <a:spcBef>
                <a:spcPts val="5"/>
              </a:spcBef>
              <a:spcAft>
                <a:spcPts val="0"/>
              </a:spcAft>
              <a:buNone/>
            </a:pPr>
            <a:r>
              <a:rPr lang="en-US" sz="1700" dirty="0">
                <a:solidFill>
                  <a:srgbClr val="FFFFFF"/>
                </a:solidFill>
                <a:latin typeface="Poppins"/>
                <a:ea typeface="Poppins"/>
                <a:cs typeface="Poppins"/>
                <a:sym typeface="Poppins"/>
              </a:rPr>
              <a:t>The highly experienced team has a one  country focus.</a:t>
            </a:r>
            <a:endParaRPr sz="1700" dirty="0">
              <a:solidFill>
                <a:srgbClr val="FFFFFF"/>
              </a:solidFill>
              <a:latin typeface="Poppins"/>
              <a:ea typeface="Poppins"/>
              <a:cs typeface="Poppins"/>
              <a:sym typeface="Poppins"/>
            </a:endParaRPr>
          </a:p>
        </p:txBody>
      </p:sp>
      <p:sp>
        <p:nvSpPr>
          <p:cNvPr id="69" name="Google Shape;69;p8"/>
          <p:cNvSpPr txBox="1"/>
          <p:nvPr/>
        </p:nvSpPr>
        <p:spPr>
          <a:xfrm>
            <a:off x="7458757" y="2500028"/>
            <a:ext cx="5223600" cy="3206100"/>
          </a:xfrm>
          <a:prstGeom prst="rect">
            <a:avLst/>
          </a:prstGeom>
          <a:noFill/>
          <a:ln>
            <a:noFill/>
          </a:ln>
        </p:spPr>
        <p:txBody>
          <a:bodyPr spcFirstLastPara="1" wrap="square" lIns="0" tIns="63500" rIns="0" bIns="0" anchor="t" anchorCtr="0">
            <a:spAutoFit/>
          </a:bodyPr>
          <a:lstStyle/>
          <a:p>
            <a:pPr marL="223520" lvl="0" indent="-130175" algn="l" rtl="0">
              <a:spcBef>
                <a:spcPts val="2105"/>
              </a:spcBef>
              <a:spcAft>
                <a:spcPts val="0"/>
              </a:spcAft>
              <a:buClr>
                <a:srgbClr val="FEBD2A"/>
              </a:buClr>
              <a:buSzPts val="1500"/>
              <a:buFont typeface="Poppins"/>
              <a:buChar char="•"/>
            </a:pPr>
            <a:r>
              <a:rPr lang="en-US" sz="1700">
                <a:solidFill>
                  <a:srgbClr val="231F20"/>
                </a:solidFill>
                <a:latin typeface="Poppins"/>
                <a:ea typeface="Poppins"/>
                <a:cs typeface="Poppins"/>
                <a:sym typeface="Poppins"/>
              </a:rPr>
              <a:t>Low competition</a:t>
            </a:r>
            <a:endParaRPr sz="1700" b="1">
              <a:solidFill>
                <a:srgbClr val="010101"/>
              </a:solidFill>
              <a:latin typeface="Poppins"/>
              <a:ea typeface="Poppins"/>
              <a:cs typeface="Poppins"/>
              <a:sym typeface="Poppins"/>
            </a:endParaRPr>
          </a:p>
          <a:p>
            <a:pPr marL="0" lvl="0" indent="0" algn="l" rtl="0">
              <a:spcBef>
                <a:spcPts val="60"/>
              </a:spcBef>
              <a:spcAft>
                <a:spcPts val="0"/>
              </a:spcAft>
              <a:buNone/>
            </a:pPr>
            <a:endParaRPr sz="1650" b="1">
              <a:solidFill>
                <a:srgbClr val="010101"/>
              </a:solidFill>
              <a:latin typeface="Poppins"/>
              <a:ea typeface="Poppins"/>
              <a:cs typeface="Poppins"/>
              <a:sym typeface="Poppins"/>
            </a:endParaRPr>
          </a:p>
          <a:p>
            <a:pPr marL="209550" marR="435608" lvl="0" indent="-115570" algn="l" rtl="0">
              <a:spcBef>
                <a:spcPts val="5"/>
              </a:spcBef>
              <a:spcAft>
                <a:spcPts val="0"/>
              </a:spcAft>
              <a:buClr>
                <a:srgbClr val="FEBD2A"/>
              </a:buClr>
              <a:buSzPts val="1500"/>
              <a:buFont typeface="Poppins"/>
              <a:buChar char="•"/>
            </a:pPr>
            <a:r>
              <a:rPr lang="en-US" sz="1700">
                <a:solidFill>
                  <a:srgbClr val="231F20"/>
                </a:solidFill>
                <a:latin typeface="Poppins"/>
                <a:ea typeface="Poppins"/>
                <a:cs typeface="Poppins"/>
                <a:sym typeface="Poppins"/>
              </a:rPr>
              <a:t>Minor local regulation requirements with a  positive effect on pricing and the actual  product</a:t>
            </a:r>
            <a:endParaRPr sz="1700" b="1">
              <a:solidFill>
                <a:srgbClr val="010101"/>
              </a:solidFill>
              <a:latin typeface="Poppins"/>
              <a:ea typeface="Poppins"/>
              <a:cs typeface="Poppins"/>
              <a:sym typeface="Poppins"/>
            </a:endParaRPr>
          </a:p>
          <a:p>
            <a:pPr marL="0" lvl="0" indent="0" algn="l" rtl="0">
              <a:spcBef>
                <a:spcPts val="60"/>
              </a:spcBef>
              <a:spcAft>
                <a:spcPts val="0"/>
              </a:spcAft>
              <a:buNone/>
            </a:pPr>
            <a:endParaRPr sz="1650" b="1">
              <a:solidFill>
                <a:srgbClr val="010101"/>
              </a:solidFill>
              <a:latin typeface="Poppins"/>
              <a:ea typeface="Poppins"/>
              <a:cs typeface="Poppins"/>
              <a:sym typeface="Poppins"/>
            </a:endParaRPr>
          </a:p>
          <a:p>
            <a:pPr marL="223520" lvl="0" indent="-130175" algn="l" rtl="0">
              <a:spcBef>
                <a:spcPts val="0"/>
              </a:spcBef>
              <a:spcAft>
                <a:spcPts val="0"/>
              </a:spcAft>
              <a:buClr>
                <a:srgbClr val="FEBD2A"/>
              </a:buClr>
              <a:buSzPts val="1500"/>
              <a:buFont typeface="Poppins"/>
              <a:buChar char="•"/>
            </a:pPr>
            <a:r>
              <a:rPr lang="en-US" sz="1700">
                <a:solidFill>
                  <a:srgbClr val="231F20"/>
                </a:solidFill>
                <a:latin typeface="Poppins"/>
                <a:ea typeface="Poppins"/>
                <a:cs typeface="Poppins"/>
                <a:sym typeface="Poppins"/>
              </a:rPr>
              <a:t>A large share of non-banking clients</a:t>
            </a:r>
            <a:endParaRPr sz="1700" b="1">
              <a:solidFill>
                <a:srgbClr val="010101"/>
              </a:solidFill>
              <a:latin typeface="Poppins"/>
              <a:ea typeface="Poppins"/>
              <a:cs typeface="Poppins"/>
              <a:sym typeface="Poppins"/>
            </a:endParaRPr>
          </a:p>
          <a:p>
            <a:pPr marL="0" lvl="0" indent="0" algn="l" rtl="0">
              <a:spcBef>
                <a:spcPts val="65"/>
              </a:spcBef>
              <a:spcAft>
                <a:spcPts val="0"/>
              </a:spcAft>
              <a:buNone/>
            </a:pPr>
            <a:endParaRPr sz="1650" b="1">
              <a:solidFill>
                <a:srgbClr val="010101"/>
              </a:solidFill>
              <a:latin typeface="Poppins"/>
              <a:ea typeface="Poppins"/>
              <a:cs typeface="Poppins"/>
              <a:sym typeface="Poppins"/>
            </a:endParaRPr>
          </a:p>
          <a:p>
            <a:pPr marL="209550" marR="5080" lvl="0" indent="-115570" algn="l" rtl="0">
              <a:spcBef>
                <a:spcPts val="0"/>
              </a:spcBef>
              <a:spcAft>
                <a:spcPts val="0"/>
              </a:spcAft>
              <a:buClr>
                <a:srgbClr val="FEBD2A"/>
              </a:buClr>
              <a:buSzPts val="1500"/>
              <a:buFont typeface="Poppins"/>
              <a:buChar char="•"/>
            </a:pPr>
            <a:r>
              <a:rPr lang="en-US" sz="1700">
                <a:solidFill>
                  <a:srgbClr val="231F20"/>
                </a:solidFill>
                <a:latin typeface="Poppins"/>
                <a:ea typeface="Poppins"/>
                <a:cs typeface="Poppins"/>
                <a:sym typeface="Poppins"/>
              </a:rPr>
              <a:t>Online process with a legal distance customer  loan agreement</a:t>
            </a:r>
            <a:endParaRPr sz="1700" b="1">
              <a:solidFill>
                <a:srgbClr val="010101"/>
              </a:solidFill>
              <a:latin typeface="Poppins"/>
              <a:ea typeface="Poppins"/>
              <a:cs typeface="Poppins"/>
              <a:sym typeface="Poppins"/>
            </a:endParaRPr>
          </a:p>
          <a:p>
            <a:pPr marL="0" lvl="0" indent="0" algn="l" rtl="0">
              <a:spcBef>
                <a:spcPts val="65"/>
              </a:spcBef>
              <a:spcAft>
                <a:spcPts val="0"/>
              </a:spcAft>
              <a:buNone/>
            </a:pPr>
            <a:endParaRPr sz="1650" b="1">
              <a:solidFill>
                <a:srgbClr val="010101"/>
              </a:solidFill>
              <a:latin typeface="Poppins"/>
              <a:ea typeface="Poppins"/>
              <a:cs typeface="Poppins"/>
              <a:sym typeface="Poppins"/>
            </a:endParaRPr>
          </a:p>
          <a:p>
            <a:pPr marL="223520" lvl="0" indent="-130175" algn="l" rtl="0">
              <a:spcBef>
                <a:spcPts val="0"/>
              </a:spcBef>
              <a:spcAft>
                <a:spcPts val="0"/>
              </a:spcAft>
              <a:buClr>
                <a:srgbClr val="FEBD2A"/>
              </a:buClr>
              <a:buSzPts val="1500"/>
              <a:buFont typeface="Poppins"/>
              <a:buChar char="•"/>
            </a:pPr>
            <a:r>
              <a:rPr lang="en-US" sz="1700">
                <a:solidFill>
                  <a:srgbClr val="231F20"/>
                </a:solidFill>
                <a:latin typeface="Poppins"/>
                <a:ea typeface="Poppins"/>
                <a:cs typeface="Poppins"/>
                <a:sym typeface="Poppins"/>
              </a:rPr>
              <a:t>Straightforward legal setup</a:t>
            </a:r>
            <a:endParaRPr sz="1700" b="1">
              <a:solidFill>
                <a:srgbClr val="010101"/>
              </a:solidFill>
              <a:latin typeface="Poppins"/>
              <a:ea typeface="Poppins"/>
              <a:cs typeface="Poppins"/>
              <a:sym typeface="Poppins"/>
            </a:endParaRPr>
          </a:p>
        </p:txBody>
      </p:sp>
      <p:sp>
        <p:nvSpPr>
          <p:cNvPr id="70" name="Google Shape;70;p8"/>
          <p:cNvSpPr txBox="1"/>
          <p:nvPr/>
        </p:nvSpPr>
        <p:spPr>
          <a:xfrm>
            <a:off x="7540361" y="982895"/>
            <a:ext cx="4581000" cy="1140900"/>
          </a:xfrm>
          <a:prstGeom prst="rect">
            <a:avLst/>
          </a:prstGeom>
          <a:noFill/>
          <a:ln>
            <a:noFill/>
          </a:ln>
        </p:spPr>
        <p:txBody>
          <a:bodyPr spcFirstLastPara="1" wrap="square" lIns="0" tIns="12700" rIns="0" bIns="0" anchor="t" anchorCtr="0">
            <a:spAutoFit/>
          </a:bodyPr>
          <a:lstStyle/>
          <a:p>
            <a:pPr marL="12700" lvl="0" indent="0" algn="l" rtl="0">
              <a:spcBef>
                <a:spcPts val="0"/>
              </a:spcBef>
              <a:spcAft>
                <a:spcPts val="0"/>
              </a:spcAft>
              <a:buClr>
                <a:schemeClr val="dk1"/>
              </a:buClr>
              <a:buSzPts val="1100"/>
              <a:buFont typeface="Arial"/>
              <a:buNone/>
            </a:pPr>
            <a:r>
              <a:rPr lang="en-US" sz="3500" b="1">
                <a:solidFill>
                  <a:srgbClr val="010101"/>
                </a:solidFill>
                <a:latin typeface="Poppins"/>
                <a:ea typeface="Poppins"/>
                <a:cs typeface="Poppins"/>
                <a:sym typeface="Poppins"/>
              </a:rPr>
              <a:t>Why</a:t>
            </a:r>
            <a:endParaRPr sz="3500" b="1">
              <a:solidFill>
                <a:srgbClr val="010101"/>
              </a:solidFill>
              <a:latin typeface="Poppins"/>
              <a:ea typeface="Poppins"/>
              <a:cs typeface="Poppins"/>
              <a:sym typeface="Poppins"/>
            </a:endParaRPr>
          </a:p>
          <a:p>
            <a:pPr marL="12700" lvl="0" indent="0" algn="l" rtl="0">
              <a:spcBef>
                <a:spcPts val="395"/>
              </a:spcBef>
              <a:spcAft>
                <a:spcPts val="0"/>
              </a:spcAft>
              <a:buNone/>
            </a:pPr>
            <a:r>
              <a:rPr lang="en-US" sz="3500" b="1">
                <a:solidFill>
                  <a:srgbClr val="010101"/>
                </a:solidFill>
                <a:latin typeface="Poppins"/>
                <a:ea typeface="Poppins"/>
                <a:cs typeface="Poppins"/>
                <a:sym typeface="Poppins"/>
              </a:rPr>
              <a:t>Sri Lanka?</a:t>
            </a:r>
            <a:endParaRPr sz="3500" b="1">
              <a:solidFill>
                <a:srgbClr val="010101"/>
              </a:solidFill>
              <a:latin typeface="Poppins"/>
              <a:ea typeface="Poppins"/>
              <a:cs typeface="Poppins"/>
              <a:sym typeface="Poppins"/>
            </a:endParaRPr>
          </a:p>
        </p:txBody>
      </p:sp>
      <p:cxnSp>
        <p:nvCxnSpPr>
          <p:cNvPr id="71" name="Google Shape;71;p8"/>
          <p:cNvCxnSpPr/>
          <p:nvPr/>
        </p:nvCxnSpPr>
        <p:spPr>
          <a:xfrm>
            <a:off x="797650" y="2468450"/>
            <a:ext cx="0" cy="698400"/>
          </a:xfrm>
          <a:prstGeom prst="straightConnector1">
            <a:avLst/>
          </a:prstGeom>
          <a:noFill/>
          <a:ln w="19050" cap="flat" cmpd="sng">
            <a:solidFill>
              <a:schemeClr val="dk2"/>
            </a:solidFill>
            <a:prstDash val="solid"/>
            <a:round/>
            <a:headEnd type="none" w="med" len="med"/>
            <a:tailEnd type="none" w="med" len="med"/>
          </a:ln>
        </p:spPr>
      </p:cxnSp>
      <p:cxnSp>
        <p:nvCxnSpPr>
          <p:cNvPr id="72" name="Google Shape;72;p8"/>
          <p:cNvCxnSpPr/>
          <p:nvPr/>
        </p:nvCxnSpPr>
        <p:spPr>
          <a:xfrm>
            <a:off x="797650" y="3601350"/>
            <a:ext cx="0" cy="698400"/>
          </a:xfrm>
          <a:prstGeom prst="straightConnector1">
            <a:avLst/>
          </a:prstGeom>
          <a:noFill/>
          <a:ln w="19050" cap="flat" cmpd="sng">
            <a:solidFill>
              <a:schemeClr val="dk2"/>
            </a:solidFill>
            <a:prstDash val="solid"/>
            <a:round/>
            <a:headEnd type="none" w="med" len="med"/>
            <a:tailEnd type="none" w="med" len="med"/>
          </a:ln>
        </p:spPr>
      </p:cxnSp>
      <p:cxnSp>
        <p:nvCxnSpPr>
          <p:cNvPr id="73" name="Google Shape;73;p8"/>
          <p:cNvCxnSpPr/>
          <p:nvPr/>
        </p:nvCxnSpPr>
        <p:spPr>
          <a:xfrm>
            <a:off x="797650" y="4924738"/>
            <a:ext cx="0" cy="698400"/>
          </a:xfrm>
          <a:prstGeom prst="straightConnector1">
            <a:avLst/>
          </a:prstGeom>
          <a:noFill/>
          <a:ln w="19050" cap="flat" cmpd="sng">
            <a:solidFill>
              <a:schemeClr val="dk2"/>
            </a:solidFill>
            <a:prstDash val="solid"/>
            <a:round/>
            <a:headEnd type="none" w="med" len="med"/>
            <a:tailEnd type="none" w="med" len="med"/>
          </a:ln>
        </p:spPr>
      </p:cxnSp>
      <p:cxnSp>
        <p:nvCxnSpPr>
          <p:cNvPr id="74" name="Google Shape;74;p8"/>
          <p:cNvCxnSpPr/>
          <p:nvPr/>
        </p:nvCxnSpPr>
        <p:spPr>
          <a:xfrm>
            <a:off x="797650" y="6216913"/>
            <a:ext cx="0" cy="390000"/>
          </a:xfrm>
          <a:prstGeom prst="straightConnector1">
            <a:avLst/>
          </a:prstGeom>
          <a:noFill/>
          <a:ln w="19050" cap="flat" cmpd="sng">
            <a:solidFill>
              <a:schemeClr val="dk2"/>
            </a:solidFill>
            <a:prstDash val="solid"/>
            <a:round/>
            <a:headEnd type="none" w="med" len="med"/>
            <a:tailEnd type="none" w="med" len="med"/>
          </a:ln>
        </p:spPr>
      </p:cxnSp>
      <p:grpSp>
        <p:nvGrpSpPr>
          <p:cNvPr id="75" name="Google Shape;75;p8"/>
          <p:cNvGrpSpPr/>
          <p:nvPr/>
        </p:nvGrpSpPr>
        <p:grpSpPr>
          <a:xfrm>
            <a:off x="536806" y="7162649"/>
            <a:ext cx="2383670" cy="322565"/>
            <a:chOff x="238125" y="2371025"/>
            <a:chExt cx="7134600" cy="965475"/>
          </a:xfrm>
        </p:grpSpPr>
        <p:sp>
          <p:nvSpPr>
            <p:cNvPr id="76" name="Google Shape;76;p8"/>
            <p:cNvSpPr/>
            <p:nvPr/>
          </p:nvSpPr>
          <p:spPr>
            <a:xfrm>
              <a:off x="5811925" y="3077500"/>
              <a:ext cx="1560800" cy="252125"/>
            </a:xfrm>
            <a:custGeom>
              <a:avLst/>
              <a:gdLst/>
              <a:ahLst/>
              <a:cxnLst/>
              <a:rect l="l" t="t" r="r" b="b"/>
              <a:pathLst>
                <a:path w="62432" h="10085" extrusionOk="0">
                  <a:moveTo>
                    <a:pt x="2751" y="1"/>
                  </a:moveTo>
                  <a:lnTo>
                    <a:pt x="368" y="551"/>
                  </a:lnTo>
                  <a:cubicBezTo>
                    <a:pt x="318" y="526"/>
                    <a:pt x="276" y="515"/>
                    <a:pt x="240" y="515"/>
                  </a:cubicBezTo>
                  <a:cubicBezTo>
                    <a:pt x="142" y="515"/>
                    <a:pt x="93" y="600"/>
                    <a:pt x="93" y="734"/>
                  </a:cubicBezTo>
                  <a:cubicBezTo>
                    <a:pt x="1" y="826"/>
                    <a:pt x="93" y="1009"/>
                    <a:pt x="276" y="1009"/>
                  </a:cubicBezTo>
                  <a:lnTo>
                    <a:pt x="22553" y="10085"/>
                  </a:lnTo>
                  <a:lnTo>
                    <a:pt x="61973" y="8343"/>
                  </a:lnTo>
                  <a:cubicBezTo>
                    <a:pt x="62065" y="8343"/>
                    <a:pt x="62156" y="8251"/>
                    <a:pt x="62248" y="8160"/>
                  </a:cubicBezTo>
                  <a:cubicBezTo>
                    <a:pt x="62431" y="7885"/>
                    <a:pt x="62340" y="7518"/>
                    <a:pt x="62065" y="7426"/>
                  </a:cubicBezTo>
                  <a:lnTo>
                    <a:pt x="59039" y="6785"/>
                  </a:lnTo>
                  <a:lnTo>
                    <a:pt x="22553" y="8343"/>
                  </a:lnTo>
                  <a:lnTo>
                    <a:pt x="2751"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 name="Google Shape;77;p8"/>
            <p:cNvSpPr/>
            <p:nvPr/>
          </p:nvSpPr>
          <p:spPr>
            <a:xfrm>
              <a:off x="5811925" y="3008750"/>
              <a:ext cx="1560800" cy="252125"/>
            </a:xfrm>
            <a:custGeom>
              <a:avLst/>
              <a:gdLst/>
              <a:ahLst/>
              <a:cxnLst/>
              <a:rect l="l" t="t" r="r" b="b"/>
              <a:pathLst>
                <a:path w="62432" h="10085" extrusionOk="0">
                  <a:moveTo>
                    <a:pt x="2751" y="1"/>
                  </a:moveTo>
                  <a:lnTo>
                    <a:pt x="368" y="551"/>
                  </a:lnTo>
                  <a:cubicBezTo>
                    <a:pt x="341" y="524"/>
                    <a:pt x="306" y="513"/>
                    <a:pt x="270" y="513"/>
                  </a:cubicBezTo>
                  <a:cubicBezTo>
                    <a:pt x="184" y="513"/>
                    <a:pt x="93" y="577"/>
                    <a:pt x="93" y="642"/>
                  </a:cubicBezTo>
                  <a:cubicBezTo>
                    <a:pt x="1" y="826"/>
                    <a:pt x="93" y="917"/>
                    <a:pt x="184" y="1009"/>
                  </a:cubicBezTo>
                  <a:lnTo>
                    <a:pt x="22553" y="10085"/>
                  </a:lnTo>
                  <a:lnTo>
                    <a:pt x="61790" y="8343"/>
                  </a:lnTo>
                  <a:cubicBezTo>
                    <a:pt x="62340" y="8251"/>
                    <a:pt x="62431" y="7610"/>
                    <a:pt x="61973" y="7426"/>
                  </a:cubicBezTo>
                  <a:lnTo>
                    <a:pt x="49505" y="3117"/>
                  </a:lnTo>
                  <a:cubicBezTo>
                    <a:pt x="49239" y="3042"/>
                    <a:pt x="48989" y="2997"/>
                    <a:pt x="48748" y="2997"/>
                  </a:cubicBezTo>
                  <a:cubicBezTo>
                    <a:pt x="48408" y="2997"/>
                    <a:pt x="48086" y="3086"/>
                    <a:pt x="47763" y="3301"/>
                  </a:cubicBezTo>
                  <a:cubicBezTo>
                    <a:pt x="38769" y="8184"/>
                    <a:pt x="24571" y="8344"/>
                    <a:pt x="22748" y="8344"/>
                  </a:cubicBezTo>
                  <a:cubicBezTo>
                    <a:pt x="22620" y="8344"/>
                    <a:pt x="22553" y="8343"/>
                    <a:pt x="22553" y="8343"/>
                  </a:cubicBezTo>
                  <a:lnTo>
                    <a:pt x="2751"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 name="Google Shape;78;p8"/>
            <p:cNvSpPr/>
            <p:nvPr/>
          </p:nvSpPr>
          <p:spPr>
            <a:xfrm>
              <a:off x="5802775" y="2742800"/>
              <a:ext cx="1510350" cy="447025"/>
            </a:xfrm>
            <a:custGeom>
              <a:avLst/>
              <a:gdLst/>
              <a:ahLst/>
              <a:cxnLst/>
              <a:rect l="l" t="t" r="r" b="b"/>
              <a:pathLst>
                <a:path w="60414" h="17881" extrusionOk="0">
                  <a:moveTo>
                    <a:pt x="47566" y="1"/>
                  </a:moveTo>
                  <a:cubicBezTo>
                    <a:pt x="47396" y="1"/>
                    <a:pt x="47239" y="102"/>
                    <a:pt x="47121" y="279"/>
                  </a:cubicBezTo>
                  <a:cubicBezTo>
                    <a:pt x="35937" y="15589"/>
                    <a:pt x="22919" y="16047"/>
                    <a:pt x="22919" y="16047"/>
                  </a:cubicBezTo>
                  <a:lnTo>
                    <a:pt x="3209" y="7705"/>
                  </a:lnTo>
                  <a:lnTo>
                    <a:pt x="183" y="7797"/>
                  </a:lnTo>
                  <a:cubicBezTo>
                    <a:pt x="92" y="7797"/>
                    <a:pt x="0" y="7888"/>
                    <a:pt x="0" y="7980"/>
                  </a:cubicBezTo>
                  <a:cubicBezTo>
                    <a:pt x="0" y="8072"/>
                    <a:pt x="0" y="8163"/>
                    <a:pt x="183" y="8255"/>
                  </a:cubicBezTo>
                  <a:lnTo>
                    <a:pt x="23102" y="17881"/>
                  </a:lnTo>
                  <a:cubicBezTo>
                    <a:pt x="43912" y="17881"/>
                    <a:pt x="56930" y="8438"/>
                    <a:pt x="60139" y="5780"/>
                  </a:cubicBezTo>
                  <a:cubicBezTo>
                    <a:pt x="60230" y="5688"/>
                    <a:pt x="60230" y="5596"/>
                    <a:pt x="60322" y="5505"/>
                  </a:cubicBezTo>
                  <a:cubicBezTo>
                    <a:pt x="60414" y="5230"/>
                    <a:pt x="60322" y="4863"/>
                    <a:pt x="59955" y="4771"/>
                  </a:cubicBezTo>
                  <a:lnTo>
                    <a:pt x="47854" y="96"/>
                  </a:lnTo>
                  <a:cubicBezTo>
                    <a:pt x="47757" y="31"/>
                    <a:pt x="47659" y="1"/>
                    <a:pt x="47566"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 name="Google Shape;79;p8"/>
            <p:cNvSpPr/>
            <p:nvPr/>
          </p:nvSpPr>
          <p:spPr>
            <a:xfrm>
              <a:off x="5807350" y="2371025"/>
              <a:ext cx="1269725" cy="747750"/>
            </a:xfrm>
            <a:custGeom>
              <a:avLst/>
              <a:gdLst/>
              <a:ahLst/>
              <a:cxnLst/>
              <a:rect l="l" t="t" r="r" b="b"/>
              <a:pathLst>
                <a:path w="50789" h="29910" extrusionOk="0">
                  <a:moveTo>
                    <a:pt x="28226" y="0"/>
                  </a:moveTo>
                  <a:cubicBezTo>
                    <a:pt x="27932" y="0"/>
                    <a:pt x="27670" y="164"/>
                    <a:pt x="27595" y="391"/>
                  </a:cubicBezTo>
                  <a:cubicBezTo>
                    <a:pt x="26036" y="3508"/>
                    <a:pt x="17419" y="18359"/>
                    <a:pt x="367" y="20192"/>
                  </a:cubicBezTo>
                  <a:cubicBezTo>
                    <a:pt x="184" y="20192"/>
                    <a:pt x="0" y="20376"/>
                    <a:pt x="0" y="20559"/>
                  </a:cubicBezTo>
                  <a:cubicBezTo>
                    <a:pt x="92" y="20651"/>
                    <a:pt x="92" y="20834"/>
                    <a:pt x="276" y="20834"/>
                  </a:cubicBezTo>
                  <a:lnTo>
                    <a:pt x="22461" y="29910"/>
                  </a:lnTo>
                  <a:lnTo>
                    <a:pt x="22827" y="29910"/>
                  </a:lnTo>
                  <a:cubicBezTo>
                    <a:pt x="24753" y="29818"/>
                    <a:pt x="39512" y="27526"/>
                    <a:pt x="50605" y="5249"/>
                  </a:cubicBezTo>
                  <a:cubicBezTo>
                    <a:pt x="50788" y="4883"/>
                    <a:pt x="50605" y="4424"/>
                    <a:pt x="50238" y="4149"/>
                  </a:cubicBezTo>
                  <a:lnTo>
                    <a:pt x="50055" y="4149"/>
                  </a:lnTo>
                  <a:lnTo>
                    <a:pt x="28420" y="24"/>
                  </a:lnTo>
                  <a:cubicBezTo>
                    <a:pt x="28355" y="8"/>
                    <a:pt x="28290" y="0"/>
                    <a:pt x="28226"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 name="Google Shape;80;p8"/>
            <p:cNvSpPr/>
            <p:nvPr/>
          </p:nvSpPr>
          <p:spPr>
            <a:xfrm>
              <a:off x="238125" y="2373900"/>
              <a:ext cx="123775" cy="955725"/>
            </a:xfrm>
            <a:custGeom>
              <a:avLst/>
              <a:gdLst/>
              <a:ahLst/>
              <a:cxnLst/>
              <a:rect l="l" t="t" r="r" b="b"/>
              <a:pathLst>
                <a:path w="4951" h="38229" extrusionOk="0">
                  <a:moveTo>
                    <a:pt x="0" y="1"/>
                  </a:moveTo>
                  <a:lnTo>
                    <a:pt x="0" y="38229"/>
                  </a:lnTo>
                  <a:lnTo>
                    <a:pt x="4950" y="38229"/>
                  </a:lnTo>
                  <a:lnTo>
                    <a:pt x="4950"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 name="Google Shape;81;p8"/>
            <p:cNvSpPr/>
            <p:nvPr/>
          </p:nvSpPr>
          <p:spPr>
            <a:xfrm>
              <a:off x="584175" y="2639750"/>
              <a:ext cx="710525" cy="696750"/>
            </a:xfrm>
            <a:custGeom>
              <a:avLst/>
              <a:gdLst/>
              <a:ahLst/>
              <a:cxnLst/>
              <a:rect l="l" t="t" r="r" b="b"/>
              <a:pathLst>
                <a:path w="28421" h="27870" extrusionOk="0">
                  <a:moveTo>
                    <a:pt x="14210" y="4310"/>
                  </a:moveTo>
                  <a:cubicBezTo>
                    <a:pt x="19528" y="4310"/>
                    <a:pt x="23378" y="8068"/>
                    <a:pt x="23378" y="13935"/>
                  </a:cubicBezTo>
                  <a:lnTo>
                    <a:pt x="23286" y="13935"/>
                  </a:lnTo>
                  <a:cubicBezTo>
                    <a:pt x="23286" y="19803"/>
                    <a:pt x="19344" y="23561"/>
                    <a:pt x="14119" y="23561"/>
                  </a:cubicBezTo>
                  <a:cubicBezTo>
                    <a:pt x="8985" y="23561"/>
                    <a:pt x="4951" y="19803"/>
                    <a:pt x="4951" y="13935"/>
                  </a:cubicBezTo>
                  <a:cubicBezTo>
                    <a:pt x="4951" y="8160"/>
                    <a:pt x="8985" y="4310"/>
                    <a:pt x="14210" y="4310"/>
                  </a:cubicBezTo>
                  <a:close/>
                  <a:moveTo>
                    <a:pt x="14210" y="1"/>
                  </a:moveTo>
                  <a:cubicBezTo>
                    <a:pt x="6051" y="1"/>
                    <a:pt x="1" y="5776"/>
                    <a:pt x="1" y="13935"/>
                  </a:cubicBezTo>
                  <a:cubicBezTo>
                    <a:pt x="1" y="22094"/>
                    <a:pt x="6051" y="27870"/>
                    <a:pt x="14210" y="27870"/>
                  </a:cubicBezTo>
                  <a:cubicBezTo>
                    <a:pt x="22461" y="27870"/>
                    <a:pt x="28420" y="22094"/>
                    <a:pt x="28420" y="13935"/>
                  </a:cubicBezTo>
                  <a:cubicBezTo>
                    <a:pt x="28420" y="5776"/>
                    <a:pt x="22370" y="1"/>
                    <a:pt x="142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 name="Google Shape;82;p8"/>
            <p:cNvSpPr/>
            <p:nvPr/>
          </p:nvSpPr>
          <p:spPr>
            <a:xfrm>
              <a:off x="1455100" y="2639650"/>
              <a:ext cx="593600" cy="696850"/>
            </a:xfrm>
            <a:custGeom>
              <a:avLst/>
              <a:gdLst/>
              <a:ahLst/>
              <a:cxnLst/>
              <a:rect l="l" t="t" r="r" b="b"/>
              <a:pathLst>
                <a:path w="23744" h="27874" extrusionOk="0">
                  <a:moveTo>
                    <a:pt x="18794" y="15406"/>
                  </a:moveTo>
                  <a:lnTo>
                    <a:pt x="18794" y="19257"/>
                  </a:lnTo>
                  <a:cubicBezTo>
                    <a:pt x="17602" y="22374"/>
                    <a:pt x="14668" y="24115"/>
                    <a:pt x="10910" y="24115"/>
                  </a:cubicBezTo>
                  <a:cubicBezTo>
                    <a:pt x="7151" y="24115"/>
                    <a:pt x="4859" y="22374"/>
                    <a:pt x="4859" y="19715"/>
                  </a:cubicBezTo>
                  <a:cubicBezTo>
                    <a:pt x="4859" y="17331"/>
                    <a:pt x="6326" y="15406"/>
                    <a:pt x="11185" y="15406"/>
                  </a:cubicBezTo>
                  <a:close/>
                  <a:moveTo>
                    <a:pt x="11659" y="0"/>
                  </a:moveTo>
                  <a:cubicBezTo>
                    <a:pt x="7695" y="0"/>
                    <a:pt x="3919" y="1190"/>
                    <a:pt x="825" y="3489"/>
                  </a:cubicBezTo>
                  <a:lnTo>
                    <a:pt x="2934" y="7247"/>
                  </a:lnTo>
                  <a:cubicBezTo>
                    <a:pt x="5225" y="5397"/>
                    <a:pt x="8110" y="4308"/>
                    <a:pt x="11180" y="4308"/>
                  </a:cubicBezTo>
                  <a:cubicBezTo>
                    <a:pt x="11303" y="4308"/>
                    <a:pt x="11427" y="4310"/>
                    <a:pt x="11551" y="4314"/>
                  </a:cubicBezTo>
                  <a:cubicBezTo>
                    <a:pt x="16410" y="4314"/>
                    <a:pt x="18794" y="6697"/>
                    <a:pt x="18794" y="10914"/>
                  </a:cubicBezTo>
                  <a:lnTo>
                    <a:pt x="18794" y="11831"/>
                  </a:lnTo>
                  <a:lnTo>
                    <a:pt x="11001" y="11831"/>
                  </a:lnTo>
                  <a:cubicBezTo>
                    <a:pt x="2842" y="11831"/>
                    <a:pt x="0" y="15498"/>
                    <a:pt x="0" y="19898"/>
                  </a:cubicBezTo>
                  <a:cubicBezTo>
                    <a:pt x="0" y="24574"/>
                    <a:pt x="3942" y="27874"/>
                    <a:pt x="10084" y="27874"/>
                  </a:cubicBezTo>
                  <a:cubicBezTo>
                    <a:pt x="14393" y="27874"/>
                    <a:pt x="17418" y="26499"/>
                    <a:pt x="19069" y="24024"/>
                  </a:cubicBezTo>
                  <a:lnTo>
                    <a:pt x="19069" y="27599"/>
                  </a:lnTo>
                  <a:lnTo>
                    <a:pt x="23744" y="27599"/>
                  </a:lnTo>
                  <a:lnTo>
                    <a:pt x="23744" y="11098"/>
                  </a:lnTo>
                  <a:cubicBezTo>
                    <a:pt x="23744" y="3672"/>
                    <a:pt x="19527" y="5"/>
                    <a:pt x="12101" y="5"/>
                  </a:cubicBezTo>
                  <a:cubicBezTo>
                    <a:pt x="11954" y="2"/>
                    <a:pt x="11807" y="0"/>
                    <a:pt x="1165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 name="Google Shape;83;p8"/>
            <p:cNvSpPr/>
            <p:nvPr/>
          </p:nvSpPr>
          <p:spPr>
            <a:xfrm>
              <a:off x="2328300" y="2639750"/>
              <a:ext cx="648625" cy="689875"/>
            </a:xfrm>
            <a:custGeom>
              <a:avLst/>
              <a:gdLst/>
              <a:ahLst/>
              <a:cxnLst/>
              <a:rect l="l" t="t" r="r" b="b"/>
              <a:pathLst>
                <a:path w="25945" h="27595" extrusionOk="0">
                  <a:moveTo>
                    <a:pt x="14577" y="1"/>
                  </a:moveTo>
                  <a:cubicBezTo>
                    <a:pt x="10268" y="1"/>
                    <a:pt x="6693" y="1651"/>
                    <a:pt x="4767" y="4401"/>
                  </a:cubicBezTo>
                  <a:lnTo>
                    <a:pt x="4767" y="276"/>
                  </a:lnTo>
                  <a:lnTo>
                    <a:pt x="0" y="276"/>
                  </a:lnTo>
                  <a:lnTo>
                    <a:pt x="0" y="27595"/>
                  </a:lnTo>
                  <a:lnTo>
                    <a:pt x="4951" y="27595"/>
                  </a:lnTo>
                  <a:lnTo>
                    <a:pt x="4951" y="13477"/>
                  </a:lnTo>
                  <a:cubicBezTo>
                    <a:pt x="4951" y="7518"/>
                    <a:pt x="8343" y="4401"/>
                    <a:pt x="13568" y="4401"/>
                  </a:cubicBezTo>
                  <a:cubicBezTo>
                    <a:pt x="18244" y="4401"/>
                    <a:pt x="20994" y="7060"/>
                    <a:pt x="20994" y="12469"/>
                  </a:cubicBezTo>
                  <a:lnTo>
                    <a:pt x="20994" y="27595"/>
                  </a:lnTo>
                  <a:lnTo>
                    <a:pt x="25944" y="27595"/>
                  </a:lnTo>
                  <a:lnTo>
                    <a:pt x="25944" y="11919"/>
                  </a:lnTo>
                  <a:cubicBezTo>
                    <a:pt x="25944" y="3851"/>
                    <a:pt x="21269" y="1"/>
                    <a:pt x="14577"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 name="Google Shape;84;p8"/>
            <p:cNvSpPr/>
            <p:nvPr/>
          </p:nvSpPr>
          <p:spPr>
            <a:xfrm>
              <a:off x="3254200" y="2639450"/>
              <a:ext cx="1134500" cy="690175"/>
            </a:xfrm>
            <a:custGeom>
              <a:avLst/>
              <a:gdLst/>
              <a:ahLst/>
              <a:cxnLst/>
              <a:rect l="l" t="t" r="r" b="b"/>
              <a:pathLst>
                <a:path w="45380" h="27607" extrusionOk="0">
                  <a:moveTo>
                    <a:pt x="33654" y="1"/>
                  </a:moveTo>
                  <a:cubicBezTo>
                    <a:pt x="29728" y="1"/>
                    <a:pt x="26020" y="1899"/>
                    <a:pt x="23653" y="5055"/>
                  </a:cubicBezTo>
                  <a:cubicBezTo>
                    <a:pt x="21911" y="1663"/>
                    <a:pt x="18336" y="13"/>
                    <a:pt x="14210" y="13"/>
                  </a:cubicBezTo>
                  <a:cubicBezTo>
                    <a:pt x="10085" y="13"/>
                    <a:pt x="6693" y="1571"/>
                    <a:pt x="4768" y="4322"/>
                  </a:cubicBezTo>
                  <a:lnTo>
                    <a:pt x="4768" y="288"/>
                  </a:lnTo>
                  <a:lnTo>
                    <a:pt x="1" y="288"/>
                  </a:lnTo>
                  <a:lnTo>
                    <a:pt x="1" y="27607"/>
                  </a:lnTo>
                  <a:lnTo>
                    <a:pt x="4951" y="27607"/>
                  </a:lnTo>
                  <a:lnTo>
                    <a:pt x="4951" y="13489"/>
                  </a:lnTo>
                  <a:cubicBezTo>
                    <a:pt x="4951" y="7530"/>
                    <a:pt x="8252" y="4413"/>
                    <a:pt x="13202" y="4413"/>
                  </a:cubicBezTo>
                  <a:cubicBezTo>
                    <a:pt x="17694" y="4413"/>
                    <a:pt x="20261" y="7072"/>
                    <a:pt x="20261" y="12481"/>
                  </a:cubicBezTo>
                  <a:lnTo>
                    <a:pt x="20261" y="27607"/>
                  </a:lnTo>
                  <a:lnTo>
                    <a:pt x="25211" y="27607"/>
                  </a:lnTo>
                  <a:lnTo>
                    <a:pt x="25211" y="13489"/>
                  </a:lnTo>
                  <a:cubicBezTo>
                    <a:pt x="25211" y="7530"/>
                    <a:pt x="28420" y="4413"/>
                    <a:pt x="33370" y="4413"/>
                  </a:cubicBezTo>
                  <a:cubicBezTo>
                    <a:pt x="37863" y="4413"/>
                    <a:pt x="40429" y="7072"/>
                    <a:pt x="40429" y="12481"/>
                  </a:cubicBezTo>
                  <a:lnTo>
                    <a:pt x="40429" y="27607"/>
                  </a:lnTo>
                  <a:lnTo>
                    <a:pt x="45380" y="27607"/>
                  </a:lnTo>
                  <a:lnTo>
                    <a:pt x="45380" y="11931"/>
                  </a:lnTo>
                  <a:cubicBezTo>
                    <a:pt x="45380" y="3863"/>
                    <a:pt x="40888" y="13"/>
                    <a:pt x="34196" y="13"/>
                  </a:cubicBezTo>
                  <a:cubicBezTo>
                    <a:pt x="34015" y="5"/>
                    <a:pt x="33834" y="1"/>
                    <a:pt x="3365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 name="Google Shape;85;p8"/>
            <p:cNvSpPr/>
            <p:nvPr/>
          </p:nvSpPr>
          <p:spPr>
            <a:xfrm>
              <a:off x="4606400" y="2637475"/>
              <a:ext cx="683025" cy="699025"/>
            </a:xfrm>
            <a:custGeom>
              <a:avLst/>
              <a:gdLst/>
              <a:ahLst/>
              <a:cxnLst/>
              <a:rect l="l" t="t" r="r" b="b"/>
              <a:pathLst>
                <a:path w="27321" h="27961" extrusionOk="0">
                  <a:moveTo>
                    <a:pt x="13752" y="4355"/>
                  </a:moveTo>
                  <a:cubicBezTo>
                    <a:pt x="17855" y="4355"/>
                    <a:pt x="21957" y="6968"/>
                    <a:pt x="22553" y="12193"/>
                  </a:cubicBezTo>
                  <a:lnTo>
                    <a:pt x="4951" y="12193"/>
                  </a:lnTo>
                  <a:cubicBezTo>
                    <a:pt x="5547" y="6968"/>
                    <a:pt x="9650" y="4355"/>
                    <a:pt x="13752" y="4355"/>
                  </a:cubicBezTo>
                  <a:close/>
                  <a:moveTo>
                    <a:pt x="13752" y="0"/>
                  </a:moveTo>
                  <a:cubicBezTo>
                    <a:pt x="5868" y="0"/>
                    <a:pt x="1" y="5867"/>
                    <a:pt x="1" y="13935"/>
                  </a:cubicBezTo>
                  <a:cubicBezTo>
                    <a:pt x="1" y="22094"/>
                    <a:pt x="5868" y="27961"/>
                    <a:pt x="14761" y="27961"/>
                  </a:cubicBezTo>
                  <a:cubicBezTo>
                    <a:pt x="19253" y="27961"/>
                    <a:pt x="23011" y="26403"/>
                    <a:pt x="25487" y="23469"/>
                  </a:cubicBezTo>
                  <a:lnTo>
                    <a:pt x="22736" y="20352"/>
                  </a:lnTo>
                  <a:cubicBezTo>
                    <a:pt x="20876" y="22478"/>
                    <a:pt x="18073" y="23749"/>
                    <a:pt x="15156" y="23749"/>
                  </a:cubicBezTo>
                  <a:cubicBezTo>
                    <a:pt x="15055" y="23749"/>
                    <a:pt x="14954" y="23747"/>
                    <a:pt x="14852" y="23744"/>
                  </a:cubicBezTo>
                  <a:cubicBezTo>
                    <a:pt x="9443" y="23744"/>
                    <a:pt x="5593" y="20535"/>
                    <a:pt x="4951" y="15768"/>
                  </a:cubicBezTo>
                  <a:lnTo>
                    <a:pt x="27137" y="15768"/>
                  </a:lnTo>
                  <a:cubicBezTo>
                    <a:pt x="27228" y="15218"/>
                    <a:pt x="27228" y="14576"/>
                    <a:pt x="27320" y="14118"/>
                  </a:cubicBezTo>
                  <a:cubicBezTo>
                    <a:pt x="27320" y="5776"/>
                    <a:pt x="21728" y="0"/>
                    <a:pt x="1375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9"/>
          <p:cNvSpPr/>
          <p:nvPr/>
        </p:nvSpPr>
        <p:spPr>
          <a:xfrm>
            <a:off x="6279248" y="0"/>
            <a:ext cx="7946390" cy="7975600"/>
          </a:xfrm>
          <a:custGeom>
            <a:avLst/>
            <a:gdLst/>
            <a:ahLst/>
            <a:cxnLst/>
            <a:rect l="l" t="t" r="r" b="b"/>
            <a:pathLst>
              <a:path w="7946390" h="7975600" extrusionOk="0">
                <a:moveTo>
                  <a:pt x="7946377" y="0"/>
                </a:moveTo>
                <a:lnTo>
                  <a:pt x="0" y="0"/>
                </a:lnTo>
                <a:lnTo>
                  <a:pt x="0" y="7975600"/>
                </a:lnTo>
                <a:lnTo>
                  <a:pt x="7946377" y="7975600"/>
                </a:lnTo>
                <a:lnTo>
                  <a:pt x="7946377" y="0"/>
                </a:lnTo>
                <a:close/>
              </a:path>
            </a:pathLst>
          </a:custGeom>
          <a:solidFill>
            <a:srgbClr val="EDEFF4"/>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91" name="Google Shape;91;p9"/>
          <p:cNvSpPr txBox="1"/>
          <p:nvPr/>
        </p:nvSpPr>
        <p:spPr>
          <a:xfrm>
            <a:off x="756033" y="1428114"/>
            <a:ext cx="5142153" cy="4501232"/>
          </a:xfrm>
          <a:prstGeom prst="rect">
            <a:avLst/>
          </a:prstGeom>
          <a:noFill/>
          <a:ln>
            <a:noFill/>
          </a:ln>
        </p:spPr>
        <p:txBody>
          <a:bodyPr spcFirstLastPara="1" wrap="square" lIns="0" tIns="12700" rIns="0" bIns="0" anchor="t" anchorCtr="0">
            <a:spAutoFit/>
          </a:bodyPr>
          <a:lstStyle/>
          <a:p>
            <a:pPr marL="149225" lvl="0" indent="-130175">
              <a:spcBef>
                <a:spcPts val="1405"/>
              </a:spcBef>
              <a:buClr>
                <a:srgbClr val="FEBD2A"/>
              </a:buClr>
              <a:buSzPts val="1500"/>
              <a:buFont typeface="Poppins"/>
              <a:buChar char="•"/>
            </a:pPr>
            <a:r>
              <a:rPr lang="en-US" sz="1500" dirty="0">
                <a:solidFill>
                  <a:srgbClr val="231F20"/>
                </a:solidFill>
                <a:latin typeface="Poppins"/>
                <a:ea typeface="Poppins"/>
                <a:cs typeface="Poppins"/>
                <a:sym typeface="Poppins"/>
              </a:rPr>
              <a:t>Region: Southern Asia, Indian Ocean</a:t>
            </a:r>
          </a:p>
          <a:p>
            <a:pPr marL="149225" lvl="0" indent="-130175">
              <a:spcBef>
                <a:spcPts val="1405"/>
              </a:spcBef>
              <a:buClr>
                <a:srgbClr val="FEBD2A"/>
              </a:buClr>
              <a:buSzPts val="1500"/>
              <a:buFont typeface="Poppins"/>
              <a:buChar char="•"/>
            </a:pPr>
            <a:r>
              <a:rPr lang="en-US" sz="1500" dirty="0">
                <a:solidFill>
                  <a:srgbClr val="231F20"/>
                </a:solidFill>
                <a:latin typeface="Poppins"/>
                <a:ea typeface="Poppins"/>
                <a:cs typeface="Poppins"/>
                <a:sym typeface="Poppins"/>
              </a:rPr>
              <a:t>Population: ~22 million (2024)</a:t>
            </a:r>
          </a:p>
          <a:p>
            <a:pPr marL="149225" lvl="0" indent="-130175">
              <a:spcBef>
                <a:spcPts val="1405"/>
              </a:spcBef>
              <a:buClr>
                <a:srgbClr val="FEBD2A"/>
              </a:buClr>
              <a:buSzPts val="1500"/>
              <a:buFont typeface="Poppins"/>
              <a:buChar char="•"/>
            </a:pPr>
            <a:r>
              <a:rPr lang="en-US" sz="1500" dirty="0">
                <a:solidFill>
                  <a:srgbClr val="231F20"/>
                </a:solidFill>
                <a:latin typeface="Poppins"/>
                <a:ea typeface="Poppins"/>
                <a:cs typeface="Poppins"/>
                <a:sym typeface="Poppins"/>
              </a:rPr>
              <a:t>Area: 65,610 square kilometers</a:t>
            </a:r>
          </a:p>
          <a:p>
            <a:pPr marL="149225" lvl="0" indent="-130175">
              <a:spcBef>
                <a:spcPts val="1405"/>
              </a:spcBef>
              <a:buClr>
                <a:srgbClr val="FEBD2A"/>
              </a:buClr>
              <a:buSzPts val="1500"/>
              <a:buFont typeface="Poppins"/>
              <a:buChar char="•"/>
            </a:pPr>
            <a:r>
              <a:rPr lang="en-US" sz="1500" dirty="0">
                <a:solidFill>
                  <a:srgbClr val="231F20"/>
                </a:solidFill>
                <a:latin typeface="Poppins"/>
                <a:ea typeface="Poppins"/>
                <a:cs typeface="Poppins"/>
                <a:sym typeface="Poppins"/>
              </a:rPr>
              <a:t>Capital: Colombo (executive and judicial); Sri </a:t>
            </a:r>
            <a:r>
              <a:rPr lang="en-US" sz="1500" dirty="0" err="1">
                <a:solidFill>
                  <a:srgbClr val="231F20"/>
                </a:solidFill>
                <a:latin typeface="Poppins"/>
                <a:ea typeface="Poppins"/>
                <a:cs typeface="Poppins"/>
                <a:sym typeface="Poppins"/>
              </a:rPr>
              <a:t>Jayawardenepura</a:t>
            </a:r>
            <a:r>
              <a:rPr lang="en-US" sz="1500" dirty="0">
                <a:solidFill>
                  <a:srgbClr val="231F20"/>
                </a:solidFill>
                <a:latin typeface="Poppins"/>
                <a:ea typeface="Poppins"/>
                <a:cs typeface="Poppins"/>
                <a:sym typeface="Poppins"/>
              </a:rPr>
              <a:t> Kotte (legislative)</a:t>
            </a:r>
          </a:p>
          <a:p>
            <a:pPr marL="149225" lvl="0" indent="-130175">
              <a:spcBef>
                <a:spcPts val="1405"/>
              </a:spcBef>
              <a:buClr>
                <a:srgbClr val="FEBD2A"/>
              </a:buClr>
              <a:buSzPts val="1500"/>
              <a:buFont typeface="Poppins"/>
              <a:buChar char="•"/>
            </a:pPr>
            <a:r>
              <a:rPr lang="en-US" sz="1500" dirty="0">
                <a:solidFill>
                  <a:srgbClr val="231F20"/>
                </a:solidFill>
                <a:latin typeface="Poppins"/>
                <a:ea typeface="Poppins"/>
                <a:cs typeface="Poppins"/>
                <a:sym typeface="Poppins"/>
              </a:rPr>
              <a:t>Joined Commonwealth: 1948</a:t>
            </a:r>
          </a:p>
          <a:p>
            <a:pPr marL="149225" lvl="0" indent="-130175">
              <a:spcBef>
                <a:spcPts val="1405"/>
              </a:spcBef>
              <a:buClr>
                <a:srgbClr val="FEBD2A"/>
              </a:buClr>
              <a:buSzPts val="1500"/>
              <a:buFont typeface="Poppins"/>
              <a:buChar char="•"/>
            </a:pPr>
            <a:r>
              <a:rPr lang="en-US" sz="1500" dirty="0">
                <a:solidFill>
                  <a:srgbClr val="231F20"/>
                </a:solidFill>
                <a:latin typeface="Poppins"/>
                <a:ea typeface="Poppins"/>
                <a:cs typeface="Poppins"/>
                <a:sym typeface="Poppins"/>
              </a:rPr>
              <a:t>Internet Users: 12.34 million (2024)</a:t>
            </a:r>
          </a:p>
          <a:p>
            <a:pPr marL="149225" lvl="0" indent="-130175">
              <a:spcBef>
                <a:spcPts val="1405"/>
              </a:spcBef>
              <a:buClr>
                <a:srgbClr val="FEBD2A"/>
              </a:buClr>
              <a:buSzPts val="1500"/>
              <a:buFont typeface="Poppins"/>
              <a:buChar char="•"/>
            </a:pPr>
            <a:r>
              <a:rPr lang="en-US" sz="1500" dirty="0">
                <a:solidFill>
                  <a:srgbClr val="231F20"/>
                </a:solidFill>
                <a:latin typeface="Poppins"/>
                <a:ea typeface="Poppins"/>
                <a:cs typeface="Poppins"/>
                <a:sym typeface="Poppins"/>
              </a:rPr>
              <a:t>Active Social Media Users: 8.75 million (2024)</a:t>
            </a:r>
          </a:p>
          <a:p>
            <a:pPr marL="149225" lvl="0" indent="-130175">
              <a:spcBef>
                <a:spcPts val="1405"/>
              </a:spcBef>
              <a:buClr>
                <a:srgbClr val="FEBD2A"/>
              </a:buClr>
              <a:buSzPts val="1500"/>
              <a:buFont typeface="Poppins"/>
              <a:buChar char="•"/>
            </a:pPr>
            <a:r>
              <a:rPr lang="en-US" sz="1500" dirty="0">
                <a:solidFill>
                  <a:srgbClr val="231F20"/>
                </a:solidFill>
                <a:latin typeface="Poppins"/>
                <a:ea typeface="Poppins"/>
                <a:cs typeface="Poppins"/>
                <a:sym typeface="Poppins"/>
              </a:rPr>
              <a:t>Mobile Connections: 19.43 million (2022)</a:t>
            </a:r>
          </a:p>
          <a:p>
            <a:pPr marL="149225" lvl="0" indent="-130175">
              <a:spcBef>
                <a:spcPts val="1405"/>
              </a:spcBef>
              <a:buClr>
                <a:srgbClr val="FEBD2A"/>
              </a:buClr>
              <a:buSzPts val="1500"/>
              <a:buFont typeface="Poppins"/>
              <a:buChar char="•"/>
            </a:pPr>
            <a:r>
              <a:rPr lang="en-US" sz="1500" dirty="0">
                <a:solidFill>
                  <a:srgbClr val="231F20"/>
                </a:solidFill>
                <a:latin typeface="Poppins"/>
                <a:ea typeface="Poppins"/>
                <a:cs typeface="Poppins"/>
                <a:sym typeface="Poppins"/>
              </a:rPr>
              <a:t>Active Mobile Social Network Users: ~8.75 million (2024)Languages: English, Sinhala and Tamil</a:t>
            </a:r>
            <a:endParaRPr sz="1500" dirty="0">
              <a:latin typeface="Poppins"/>
              <a:ea typeface="Poppins"/>
              <a:cs typeface="Poppins"/>
              <a:sym typeface="Poppins"/>
            </a:endParaRPr>
          </a:p>
          <a:p>
            <a:pPr marL="149225" lvl="0" indent="-130175">
              <a:spcBef>
                <a:spcPts val="795"/>
              </a:spcBef>
              <a:buClr>
                <a:srgbClr val="FEBD2A"/>
              </a:buClr>
              <a:buSzPts val="1500"/>
              <a:buFont typeface="Poppins"/>
              <a:buChar char="•"/>
            </a:pPr>
            <a:r>
              <a:rPr lang="en-US" sz="1500" dirty="0">
                <a:solidFill>
                  <a:srgbClr val="231F20"/>
                </a:solidFill>
                <a:latin typeface="Poppins"/>
                <a:ea typeface="Poppins"/>
                <a:cs typeface="Poppins"/>
                <a:sym typeface="Poppins"/>
              </a:rPr>
              <a:t>Currency: Sri Lankan rupee (LKR), EUR 1  = LKR 348</a:t>
            </a:r>
            <a:endParaRPr sz="1500" dirty="0">
              <a:latin typeface="Poppins"/>
              <a:ea typeface="Poppins"/>
              <a:cs typeface="Poppins"/>
              <a:sym typeface="Poppins"/>
            </a:endParaRPr>
          </a:p>
        </p:txBody>
      </p:sp>
      <p:sp>
        <p:nvSpPr>
          <p:cNvPr id="92" name="Google Shape;92;p9"/>
          <p:cNvSpPr txBox="1"/>
          <p:nvPr/>
        </p:nvSpPr>
        <p:spPr>
          <a:xfrm>
            <a:off x="8244825" y="742650"/>
            <a:ext cx="4039200" cy="689100"/>
          </a:xfrm>
          <a:prstGeom prst="rect">
            <a:avLst/>
          </a:prstGeom>
          <a:noFill/>
          <a:ln>
            <a:noFill/>
          </a:ln>
        </p:spPr>
        <p:txBody>
          <a:bodyPr spcFirstLastPara="1" wrap="square" lIns="0" tIns="12700" rIns="0" bIns="0" anchor="t" anchorCtr="0">
            <a:spAutoFit/>
          </a:bodyPr>
          <a:lstStyle/>
          <a:p>
            <a:pPr marL="12700" marR="5080" lvl="0" indent="0" algn="l" rtl="0">
              <a:lnSpc>
                <a:spcPct val="109200"/>
              </a:lnSpc>
              <a:spcBef>
                <a:spcPts val="0"/>
              </a:spcBef>
              <a:spcAft>
                <a:spcPts val="0"/>
              </a:spcAft>
              <a:buNone/>
            </a:pPr>
            <a:r>
              <a:rPr lang="en-US" sz="2100" b="1">
                <a:solidFill>
                  <a:srgbClr val="010101"/>
                </a:solidFill>
                <a:latin typeface="Poppins"/>
                <a:ea typeface="Poppins"/>
                <a:cs typeface="Poppins"/>
                <a:sym typeface="Poppins"/>
              </a:rPr>
              <a:t>Country Comparison for the  Protection of Investors</a:t>
            </a:r>
            <a:endParaRPr sz="2100" b="1">
              <a:solidFill>
                <a:srgbClr val="010101"/>
              </a:solidFill>
              <a:latin typeface="Poppins"/>
              <a:ea typeface="Poppins"/>
              <a:cs typeface="Poppins"/>
              <a:sym typeface="Poppins"/>
            </a:endParaRPr>
          </a:p>
        </p:txBody>
      </p:sp>
      <p:sp>
        <p:nvSpPr>
          <p:cNvPr id="93" name="Google Shape;93;p9"/>
          <p:cNvSpPr txBox="1"/>
          <p:nvPr/>
        </p:nvSpPr>
        <p:spPr>
          <a:xfrm>
            <a:off x="8270812" y="5692636"/>
            <a:ext cx="4565100" cy="722100"/>
          </a:xfrm>
          <a:prstGeom prst="rect">
            <a:avLst/>
          </a:prstGeom>
          <a:noFill/>
          <a:ln>
            <a:noFill/>
          </a:ln>
        </p:spPr>
        <p:txBody>
          <a:bodyPr spcFirstLastPara="1" wrap="square" lIns="0" tIns="15875" rIns="0" bIns="0" anchor="t" anchorCtr="0">
            <a:spAutoFit/>
          </a:bodyPr>
          <a:lstStyle/>
          <a:p>
            <a:pPr marL="12700" marR="0" lvl="0" indent="0" algn="l" rtl="0">
              <a:lnSpc>
                <a:spcPct val="100000"/>
              </a:lnSpc>
              <a:spcBef>
                <a:spcPts val="0"/>
              </a:spcBef>
              <a:spcAft>
                <a:spcPts val="0"/>
              </a:spcAft>
              <a:buNone/>
            </a:pPr>
            <a:r>
              <a:rPr lang="en-US" sz="900" dirty="0">
                <a:solidFill>
                  <a:srgbClr val="231F20"/>
                </a:solidFill>
                <a:latin typeface="Poppins"/>
                <a:ea typeface="Poppins"/>
                <a:cs typeface="Poppins"/>
                <a:sym typeface="Poppins"/>
              </a:rPr>
              <a:t>Source: Doing Business - Latest available data.</a:t>
            </a:r>
            <a:endParaRPr sz="900" dirty="0">
              <a:latin typeface="Poppins"/>
              <a:ea typeface="Poppins"/>
              <a:cs typeface="Poppins"/>
              <a:sym typeface="Poppins"/>
            </a:endParaRPr>
          </a:p>
          <a:p>
            <a:pPr marL="12700" marR="0" lvl="0" indent="0" algn="l" rtl="0">
              <a:lnSpc>
                <a:spcPct val="100000"/>
              </a:lnSpc>
              <a:spcBef>
                <a:spcPts val="35"/>
              </a:spcBef>
              <a:spcAft>
                <a:spcPts val="0"/>
              </a:spcAft>
              <a:buNone/>
            </a:pPr>
            <a:r>
              <a:rPr lang="en-US" sz="900" dirty="0">
                <a:solidFill>
                  <a:srgbClr val="231F20"/>
                </a:solidFill>
                <a:latin typeface="Poppins"/>
                <a:ea typeface="Poppins"/>
                <a:cs typeface="Poppins"/>
                <a:sym typeface="Poppins"/>
              </a:rPr>
              <a:t>Note: *The Greater the Index, the More Transparent Condition of Transactions.</a:t>
            </a:r>
            <a:endParaRPr sz="900" dirty="0">
              <a:latin typeface="Poppins"/>
              <a:ea typeface="Poppins"/>
              <a:cs typeface="Poppins"/>
              <a:sym typeface="Poppins"/>
            </a:endParaRPr>
          </a:p>
          <a:p>
            <a:pPr marL="12700" marR="0" lvl="0" indent="0" algn="l" rtl="0">
              <a:lnSpc>
                <a:spcPct val="100000"/>
              </a:lnSpc>
              <a:spcBef>
                <a:spcPts val="35"/>
              </a:spcBef>
              <a:spcAft>
                <a:spcPts val="0"/>
              </a:spcAft>
              <a:buNone/>
            </a:pPr>
            <a:r>
              <a:rPr lang="en-US" sz="900" dirty="0">
                <a:solidFill>
                  <a:srgbClr val="231F20"/>
                </a:solidFill>
                <a:latin typeface="Poppins"/>
                <a:ea typeface="Poppins"/>
                <a:cs typeface="Poppins"/>
                <a:sym typeface="Poppins"/>
              </a:rPr>
              <a:t>** The Greater the Index, the More the Manager is Personally Responsible.</a:t>
            </a:r>
            <a:endParaRPr sz="900" dirty="0">
              <a:latin typeface="Poppins"/>
              <a:ea typeface="Poppins"/>
              <a:cs typeface="Poppins"/>
              <a:sym typeface="Poppins"/>
            </a:endParaRPr>
          </a:p>
          <a:p>
            <a:pPr marL="12700" marR="116838" lvl="0" indent="0" algn="l" rtl="0">
              <a:lnSpc>
                <a:spcPct val="103200"/>
              </a:lnSpc>
              <a:spcBef>
                <a:spcPts val="0"/>
              </a:spcBef>
              <a:spcAft>
                <a:spcPts val="0"/>
              </a:spcAft>
              <a:buNone/>
            </a:pPr>
            <a:r>
              <a:rPr lang="en-US" sz="900" dirty="0">
                <a:solidFill>
                  <a:srgbClr val="231F20"/>
                </a:solidFill>
                <a:latin typeface="Poppins"/>
                <a:ea typeface="Poppins"/>
                <a:cs typeface="Poppins"/>
                <a:sym typeface="Poppins"/>
              </a:rPr>
              <a:t>***The Greater the Index, the Easier it Will Be For Shareholders to Take Legal  Action. ****The Greater the Index, the Higher the Level of Investor Protection.</a:t>
            </a:r>
            <a:endParaRPr sz="900" dirty="0">
              <a:latin typeface="Poppins"/>
              <a:ea typeface="Poppins"/>
              <a:cs typeface="Poppins"/>
              <a:sym typeface="Poppins"/>
            </a:endParaRPr>
          </a:p>
        </p:txBody>
      </p:sp>
      <p:sp>
        <p:nvSpPr>
          <p:cNvPr id="94" name="Google Shape;94;p9"/>
          <p:cNvSpPr txBox="1"/>
          <p:nvPr/>
        </p:nvSpPr>
        <p:spPr>
          <a:xfrm>
            <a:off x="7789987" y="3400543"/>
            <a:ext cx="233700" cy="191100"/>
          </a:xfrm>
          <a:prstGeom prst="rect">
            <a:avLst/>
          </a:prstGeom>
          <a:noFill/>
          <a:ln>
            <a:noFill/>
          </a:ln>
        </p:spPr>
        <p:txBody>
          <a:bodyPr spcFirstLastPara="1" wrap="square" lIns="0" tIns="13950" rIns="0" bIns="0" anchor="t" anchorCtr="0">
            <a:spAutoFit/>
          </a:bodyPr>
          <a:lstStyle/>
          <a:p>
            <a:pPr marL="12700" marR="0" lvl="0" indent="0" algn="l" rtl="0">
              <a:lnSpc>
                <a:spcPct val="100000"/>
              </a:lnSpc>
              <a:spcBef>
                <a:spcPts val="0"/>
              </a:spcBef>
              <a:spcAft>
                <a:spcPts val="0"/>
              </a:spcAft>
              <a:buNone/>
            </a:pPr>
            <a:r>
              <a:rPr lang="en-US" sz="1150">
                <a:solidFill>
                  <a:srgbClr val="231F20"/>
                </a:solidFill>
                <a:latin typeface="Roboto"/>
                <a:ea typeface="Roboto"/>
                <a:cs typeface="Roboto"/>
                <a:sym typeface="Roboto"/>
              </a:rPr>
              <a:t>6.0</a:t>
            </a:r>
            <a:endParaRPr sz="1150">
              <a:latin typeface="Roboto"/>
              <a:ea typeface="Roboto"/>
              <a:cs typeface="Roboto"/>
              <a:sym typeface="Roboto"/>
            </a:endParaRPr>
          </a:p>
        </p:txBody>
      </p:sp>
      <p:sp>
        <p:nvSpPr>
          <p:cNvPr id="95" name="Google Shape;95;p9"/>
          <p:cNvSpPr txBox="1"/>
          <p:nvPr/>
        </p:nvSpPr>
        <p:spPr>
          <a:xfrm>
            <a:off x="7789987" y="2913609"/>
            <a:ext cx="233700" cy="191100"/>
          </a:xfrm>
          <a:prstGeom prst="rect">
            <a:avLst/>
          </a:prstGeom>
          <a:noFill/>
          <a:ln>
            <a:noFill/>
          </a:ln>
        </p:spPr>
        <p:txBody>
          <a:bodyPr spcFirstLastPara="1" wrap="square" lIns="0" tIns="13950" rIns="0" bIns="0" anchor="t" anchorCtr="0">
            <a:spAutoFit/>
          </a:bodyPr>
          <a:lstStyle/>
          <a:p>
            <a:pPr marL="12700" marR="0" lvl="0" indent="0" algn="l" rtl="0">
              <a:lnSpc>
                <a:spcPct val="100000"/>
              </a:lnSpc>
              <a:spcBef>
                <a:spcPts val="0"/>
              </a:spcBef>
              <a:spcAft>
                <a:spcPts val="0"/>
              </a:spcAft>
              <a:buNone/>
            </a:pPr>
            <a:r>
              <a:rPr lang="en-US" sz="1150">
                <a:solidFill>
                  <a:srgbClr val="231F20"/>
                </a:solidFill>
                <a:latin typeface="Roboto"/>
                <a:ea typeface="Roboto"/>
                <a:cs typeface="Roboto"/>
                <a:sym typeface="Roboto"/>
              </a:rPr>
              <a:t>7.0</a:t>
            </a:r>
            <a:endParaRPr sz="1150">
              <a:latin typeface="Roboto"/>
              <a:ea typeface="Roboto"/>
              <a:cs typeface="Roboto"/>
              <a:sym typeface="Roboto"/>
            </a:endParaRPr>
          </a:p>
        </p:txBody>
      </p:sp>
      <p:sp>
        <p:nvSpPr>
          <p:cNvPr id="96" name="Google Shape;96;p9"/>
          <p:cNvSpPr txBox="1"/>
          <p:nvPr/>
        </p:nvSpPr>
        <p:spPr>
          <a:xfrm>
            <a:off x="7779375" y="4317671"/>
            <a:ext cx="233700" cy="191100"/>
          </a:xfrm>
          <a:prstGeom prst="rect">
            <a:avLst/>
          </a:prstGeom>
          <a:noFill/>
          <a:ln>
            <a:noFill/>
          </a:ln>
        </p:spPr>
        <p:txBody>
          <a:bodyPr spcFirstLastPara="1" wrap="square" lIns="0" tIns="13950" rIns="0" bIns="0" anchor="t" anchorCtr="0">
            <a:spAutoFit/>
          </a:bodyPr>
          <a:lstStyle/>
          <a:p>
            <a:pPr marL="12700" marR="0" lvl="0" indent="0" algn="l" rtl="0">
              <a:lnSpc>
                <a:spcPct val="100000"/>
              </a:lnSpc>
              <a:spcBef>
                <a:spcPts val="0"/>
              </a:spcBef>
              <a:spcAft>
                <a:spcPts val="0"/>
              </a:spcAft>
              <a:buNone/>
            </a:pPr>
            <a:r>
              <a:rPr lang="en-US" sz="1150">
                <a:solidFill>
                  <a:srgbClr val="231F20"/>
                </a:solidFill>
                <a:latin typeface="Roboto"/>
                <a:ea typeface="Roboto"/>
                <a:cs typeface="Roboto"/>
                <a:sym typeface="Roboto"/>
              </a:rPr>
              <a:t>4.0</a:t>
            </a:r>
            <a:endParaRPr sz="1150">
              <a:latin typeface="Roboto"/>
              <a:ea typeface="Roboto"/>
              <a:cs typeface="Roboto"/>
              <a:sym typeface="Roboto"/>
            </a:endParaRPr>
          </a:p>
        </p:txBody>
      </p:sp>
      <p:sp>
        <p:nvSpPr>
          <p:cNvPr id="97" name="Google Shape;97;p9"/>
          <p:cNvSpPr txBox="1"/>
          <p:nvPr/>
        </p:nvSpPr>
        <p:spPr>
          <a:xfrm>
            <a:off x="7779375" y="3830737"/>
            <a:ext cx="233700" cy="191100"/>
          </a:xfrm>
          <a:prstGeom prst="rect">
            <a:avLst/>
          </a:prstGeom>
          <a:noFill/>
          <a:ln>
            <a:noFill/>
          </a:ln>
        </p:spPr>
        <p:txBody>
          <a:bodyPr spcFirstLastPara="1" wrap="square" lIns="0" tIns="13950" rIns="0" bIns="0" anchor="t" anchorCtr="0">
            <a:spAutoFit/>
          </a:bodyPr>
          <a:lstStyle/>
          <a:p>
            <a:pPr marL="12700" marR="0" lvl="0" indent="0" algn="l" rtl="0">
              <a:lnSpc>
                <a:spcPct val="100000"/>
              </a:lnSpc>
              <a:spcBef>
                <a:spcPts val="0"/>
              </a:spcBef>
              <a:spcAft>
                <a:spcPts val="0"/>
              </a:spcAft>
              <a:buNone/>
            </a:pPr>
            <a:r>
              <a:rPr lang="en-US" sz="1150">
                <a:solidFill>
                  <a:srgbClr val="231F20"/>
                </a:solidFill>
                <a:latin typeface="Roboto"/>
                <a:ea typeface="Roboto"/>
                <a:cs typeface="Roboto"/>
                <a:sym typeface="Roboto"/>
              </a:rPr>
              <a:t>5.0</a:t>
            </a:r>
            <a:endParaRPr sz="1150">
              <a:latin typeface="Roboto"/>
              <a:ea typeface="Roboto"/>
              <a:cs typeface="Roboto"/>
              <a:sym typeface="Roboto"/>
            </a:endParaRPr>
          </a:p>
        </p:txBody>
      </p:sp>
      <p:sp>
        <p:nvSpPr>
          <p:cNvPr id="98" name="Google Shape;98;p9"/>
          <p:cNvSpPr txBox="1"/>
          <p:nvPr/>
        </p:nvSpPr>
        <p:spPr>
          <a:xfrm>
            <a:off x="7789987" y="2426675"/>
            <a:ext cx="233700" cy="191100"/>
          </a:xfrm>
          <a:prstGeom prst="rect">
            <a:avLst/>
          </a:prstGeom>
          <a:noFill/>
          <a:ln>
            <a:noFill/>
          </a:ln>
        </p:spPr>
        <p:txBody>
          <a:bodyPr spcFirstLastPara="1" wrap="square" lIns="0" tIns="13950" rIns="0" bIns="0" anchor="t" anchorCtr="0">
            <a:spAutoFit/>
          </a:bodyPr>
          <a:lstStyle/>
          <a:p>
            <a:pPr marL="12700" marR="0" lvl="0" indent="0" algn="l" rtl="0">
              <a:lnSpc>
                <a:spcPct val="100000"/>
              </a:lnSpc>
              <a:spcBef>
                <a:spcPts val="0"/>
              </a:spcBef>
              <a:spcAft>
                <a:spcPts val="0"/>
              </a:spcAft>
              <a:buNone/>
            </a:pPr>
            <a:r>
              <a:rPr lang="en-US" sz="1150">
                <a:solidFill>
                  <a:srgbClr val="231F20"/>
                </a:solidFill>
                <a:latin typeface="Roboto"/>
                <a:ea typeface="Roboto"/>
                <a:cs typeface="Roboto"/>
                <a:sym typeface="Roboto"/>
              </a:rPr>
              <a:t>8.0</a:t>
            </a:r>
            <a:endParaRPr sz="1150">
              <a:latin typeface="Roboto"/>
              <a:ea typeface="Roboto"/>
              <a:cs typeface="Roboto"/>
              <a:sym typeface="Roboto"/>
            </a:endParaRPr>
          </a:p>
        </p:txBody>
      </p:sp>
      <p:sp>
        <p:nvSpPr>
          <p:cNvPr id="99" name="Google Shape;99;p9"/>
          <p:cNvSpPr txBox="1"/>
          <p:nvPr/>
        </p:nvSpPr>
        <p:spPr>
          <a:xfrm>
            <a:off x="7789987" y="1939740"/>
            <a:ext cx="233700" cy="191100"/>
          </a:xfrm>
          <a:prstGeom prst="rect">
            <a:avLst/>
          </a:prstGeom>
          <a:noFill/>
          <a:ln>
            <a:noFill/>
          </a:ln>
        </p:spPr>
        <p:txBody>
          <a:bodyPr spcFirstLastPara="1" wrap="square" lIns="0" tIns="13950" rIns="0" bIns="0" anchor="t" anchorCtr="0">
            <a:spAutoFit/>
          </a:bodyPr>
          <a:lstStyle/>
          <a:p>
            <a:pPr marL="12700" marR="0" lvl="0" indent="0" algn="l" rtl="0">
              <a:lnSpc>
                <a:spcPct val="100000"/>
              </a:lnSpc>
              <a:spcBef>
                <a:spcPts val="0"/>
              </a:spcBef>
              <a:spcAft>
                <a:spcPts val="0"/>
              </a:spcAft>
              <a:buNone/>
            </a:pPr>
            <a:r>
              <a:rPr lang="en-US" sz="1150">
                <a:solidFill>
                  <a:srgbClr val="231F20"/>
                </a:solidFill>
                <a:latin typeface="Roboto"/>
                <a:ea typeface="Roboto"/>
                <a:cs typeface="Roboto"/>
                <a:sym typeface="Roboto"/>
              </a:rPr>
              <a:t>9.0</a:t>
            </a:r>
            <a:endParaRPr sz="1150">
              <a:latin typeface="Roboto"/>
              <a:ea typeface="Roboto"/>
              <a:cs typeface="Roboto"/>
              <a:sym typeface="Roboto"/>
            </a:endParaRPr>
          </a:p>
        </p:txBody>
      </p:sp>
      <p:grpSp>
        <p:nvGrpSpPr>
          <p:cNvPr id="100" name="Google Shape;100;p9"/>
          <p:cNvGrpSpPr/>
          <p:nvPr/>
        </p:nvGrpSpPr>
        <p:grpSpPr>
          <a:xfrm>
            <a:off x="8304224" y="1835843"/>
            <a:ext cx="4525009" cy="2792961"/>
            <a:chOff x="8304224" y="2315993"/>
            <a:chExt cx="4525009" cy="2792961"/>
          </a:xfrm>
        </p:grpSpPr>
        <p:sp>
          <p:nvSpPr>
            <p:cNvPr id="101" name="Google Shape;101;p9"/>
            <p:cNvSpPr/>
            <p:nvPr/>
          </p:nvSpPr>
          <p:spPr>
            <a:xfrm>
              <a:off x="8553907" y="3019170"/>
              <a:ext cx="128904" cy="2087245"/>
            </a:xfrm>
            <a:custGeom>
              <a:avLst/>
              <a:gdLst/>
              <a:ahLst/>
              <a:cxnLst/>
              <a:rect l="l" t="t" r="r" b="b"/>
              <a:pathLst>
                <a:path w="128904" h="2087245" extrusionOk="0">
                  <a:moveTo>
                    <a:pt x="128498" y="0"/>
                  </a:moveTo>
                  <a:lnTo>
                    <a:pt x="0" y="0"/>
                  </a:lnTo>
                  <a:lnTo>
                    <a:pt x="0" y="2087194"/>
                  </a:lnTo>
                  <a:lnTo>
                    <a:pt x="128498" y="2087194"/>
                  </a:lnTo>
                  <a:lnTo>
                    <a:pt x="128498"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02" name="Google Shape;102;p9"/>
            <p:cNvSpPr/>
            <p:nvPr/>
          </p:nvSpPr>
          <p:spPr>
            <a:xfrm>
              <a:off x="8765298" y="4430305"/>
              <a:ext cx="128904" cy="676275"/>
            </a:xfrm>
            <a:custGeom>
              <a:avLst/>
              <a:gdLst/>
              <a:ahLst/>
              <a:cxnLst/>
              <a:rect l="l" t="t" r="r" b="b"/>
              <a:pathLst>
                <a:path w="128904" h="676275" extrusionOk="0">
                  <a:moveTo>
                    <a:pt x="128498" y="0"/>
                  </a:moveTo>
                  <a:lnTo>
                    <a:pt x="0" y="0"/>
                  </a:lnTo>
                  <a:lnTo>
                    <a:pt x="0" y="676059"/>
                  </a:lnTo>
                  <a:lnTo>
                    <a:pt x="128498" y="676059"/>
                  </a:lnTo>
                  <a:lnTo>
                    <a:pt x="128498" y="0"/>
                  </a:lnTo>
                  <a:close/>
                </a:path>
              </a:pathLst>
            </a:custGeom>
            <a:solidFill>
              <a:srgbClr val="EA7625"/>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03" name="Google Shape;103;p9"/>
            <p:cNvSpPr/>
            <p:nvPr/>
          </p:nvSpPr>
          <p:spPr>
            <a:xfrm>
              <a:off x="8976677" y="3310610"/>
              <a:ext cx="128904" cy="1795779"/>
            </a:xfrm>
            <a:custGeom>
              <a:avLst/>
              <a:gdLst/>
              <a:ahLst/>
              <a:cxnLst/>
              <a:rect l="l" t="t" r="r" b="b"/>
              <a:pathLst>
                <a:path w="128904" h="1795779" extrusionOk="0">
                  <a:moveTo>
                    <a:pt x="128498" y="0"/>
                  </a:moveTo>
                  <a:lnTo>
                    <a:pt x="0" y="0"/>
                  </a:lnTo>
                  <a:lnTo>
                    <a:pt x="0" y="1795754"/>
                  </a:lnTo>
                  <a:lnTo>
                    <a:pt x="128498" y="1795754"/>
                  </a:lnTo>
                  <a:lnTo>
                    <a:pt x="128498" y="0"/>
                  </a:lnTo>
                  <a:close/>
                </a:path>
              </a:pathLst>
            </a:custGeom>
            <a:solidFill>
              <a:srgbClr val="01544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04" name="Google Shape;104;p9"/>
            <p:cNvSpPr/>
            <p:nvPr/>
          </p:nvSpPr>
          <p:spPr>
            <a:xfrm>
              <a:off x="9188069" y="4427600"/>
              <a:ext cx="128904" cy="681354"/>
            </a:xfrm>
            <a:custGeom>
              <a:avLst/>
              <a:gdLst/>
              <a:ahLst/>
              <a:cxnLst/>
              <a:rect l="l" t="t" r="r" b="b"/>
              <a:pathLst>
                <a:path w="128904" h="681354" extrusionOk="0">
                  <a:moveTo>
                    <a:pt x="128498" y="0"/>
                  </a:moveTo>
                  <a:lnTo>
                    <a:pt x="0" y="0"/>
                  </a:lnTo>
                  <a:lnTo>
                    <a:pt x="0" y="681024"/>
                  </a:lnTo>
                  <a:lnTo>
                    <a:pt x="128498" y="681024"/>
                  </a:lnTo>
                  <a:lnTo>
                    <a:pt x="128498" y="0"/>
                  </a:lnTo>
                  <a:close/>
                </a:path>
              </a:pathLst>
            </a:custGeom>
            <a:solidFill>
              <a:srgbClr val="8D183B"/>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05" name="Google Shape;105;p9"/>
            <p:cNvSpPr/>
            <p:nvPr/>
          </p:nvSpPr>
          <p:spPr>
            <a:xfrm>
              <a:off x="10141216" y="4430382"/>
              <a:ext cx="128904" cy="676275"/>
            </a:xfrm>
            <a:custGeom>
              <a:avLst/>
              <a:gdLst/>
              <a:ahLst/>
              <a:cxnLst/>
              <a:rect l="l" t="t" r="r" b="b"/>
              <a:pathLst>
                <a:path w="128904" h="676275" extrusionOk="0">
                  <a:moveTo>
                    <a:pt x="128498" y="0"/>
                  </a:moveTo>
                  <a:lnTo>
                    <a:pt x="0" y="0"/>
                  </a:lnTo>
                  <a:lnTo>
                    <a:pt x="0" y="675982"/>
                  </a:lnTo>
                  <a:lnTo>
                    <a:pt x="128498" y="675982"/>
                  </a:lnTo>
                  <a:lnTo>
                    <a:pt x="128498"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06" name="Google Shape;106;p9"/>
            <p:cNvSpPr/>
            <p:nvPr/>
          </p:nvSpPr>
          <p:spPr>
            <a:xfrm>
              <a:off x="10352608" y="4430305"/>
              <a:ext cx="128904" cy="676275"/>
            </a:xfrm>
            <a:custGeom>
              <a:avLst/>
              <a:gdLst/>
              <a:ahLst/>
              <a:cxnLst/>
              <a:rect l="l" t="t" r="r" b="b"/>
              <a:pathLst>
                <a:path w="128904" h="676275" extrusionOk="0">
                  <a:moveTo>
                    <a:pt x="128498" y="0"/>
                  </a:moveTo>
                  <a:lnTo>
                    <a:pt x="0" y="0"/>
                  </a:lnTo>
                  <a:lnTo>
                    <a:pt x="0" y="676059"/>
                  </a:lnTo>
                  <a:lnTo>
                    <a:pt x="128498" y="676059"/>
                  </a:lnTo>
                  <a:lnTo>
                    <a:pt x="128498" y="0"/>
                  </a:lnTo>
                  <a:close/>
                </a:path>
              </a:pathLst>
            </a:custGeom>
            <a:solidFill>
              <a:srgbClr val="EA7625"/>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07" name="Google Shape;107;p9"/>
            <p:cNvSpPr/>
            <p:nvPr/>
          </p:nvSpPr>
          <p:spPr>
            <a:xfrm>
              <a:off x="10563999" y="2701480"/>
              <a:ext cx="128904" cy="2405379"/>
            </a:xfrm>
            <a:custGeom>
              <a:avLst/>
              <a:gdLst/>
              <a:ahLst/>
              <a:cxnLst/>
              <a:rect l="l" t="t" r="r" b="b"/>
              <a:pathLst>
                <a:path w="128904" h="2405379" extrusionOk="0">
                  <a:moveTo>
                    <a:pt x="128498" y="0"/>
                  </a:moveTo>
                  <a:lnTo>
                    <a:pt x="0" y="0"/>
                  </a:lnTo>
                  <a:lnTo>
                    <a:pt x="0" y="2404884"/>
                  </a:lnTo>
                  <a:lnTo>
                    <a:pt x="128498" y="2404884"/>
                  </a:lnTo>
                  <a:lnTo>
                    <a:pt x="128498" y="0"/>
                  </a:lnTo>
                  <a:close/>
                </a:path>
              </a:pathLst>
            </a:custGeom>
            <a:solidFill>
              <a:srgbClr val="01544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08" name="Google Shape;108;p9"/>
            <p:cNvSpPr/>
            <p:nvPr/>
          </p:nvSpPr>
          <p:spPr>
            <a:xfrm>
              <a:off x="10775391" y="4427600"/>
              <a:ext cx="128904" cy="681354"/>
            </a:xfrm>
            <a:custGeom>
              <a:avLst/>
              <a:gdLst/>
              <a:ahLst/>
              <a:cxnLst/>
              <a:rect l="l" t="t" r="r" b="b"/>
              <a:pathLst>
                <a:path w="128904" h="681354" extrusionOk="0">
                  <a:moveTo>
                    <a:pt x="128498" y="0"/>
                  </a:moveTo>
                  <a:lnTo>
                    <a:pt x="0" y="0"/>
                  </a:lnTo>
                  <a:lnTo>
                    <a:pt x="0" y="681024"/>
                  </a:lnTo>
                  <a:lnTo>
                    <a:pt x="128498" y="681024"/>
                  </a:lnTo>
                  <a:lnTo>
                    <a:pt x="128498" y="0"/>
                  </a:lnTo>
                  <a:close/>
                </a:path>
              </a:pathLst>
            </a:custGeom>
            <a:solidFill>
              <a:srgbClr val="8D183B"/>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09" name="Google Shape;109;p9"/>
            <p:cNvSpPr/>
            <p:nvPr/>
          </p:nvSpPr>
          <p:spPr>
            <a:xfrm>
              <a:off x="11670893" y="3504056"/>
              <a:ext cx="128904" cy="1602739"/>
            </a:xfrm>
            <a:custGeom>
              <a:avLst/>
              <a:gdLst/>
              <a:ahLst/>
              <a:cxnLst/>
              <a:rect l="l" t="t" r="r" b="b"/>
              <a:pathLst>
                <a:path w="128904" h="1602739" extrusionOk="0">
                  <a:moveTo>
                    <a:pt x="128498" y="0"/>
                  </a:moveTo>
                  <a:lnTo>
                    <a:pt x="0" y="0"/>
                  </a:lnTo>
                  <a:lnTo>
                    <a:pt x="0" y="1602308"/>
                  </a:lnTo>
                  <a:lnTo>
                    <a:pt x="128498" y="1602308"/>
                  </a:lnTo>
                  <a:lnTo>
                    <a:pt x="128498"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10" name="Google Shape;110;p9"/>
            <p:cNvSpPr/>
            <p:nvPr/>
          </p:nvSpPr>
          <p:spPr>
            <a:xfrm>
              <a:off x="11882272" y="3984993"/>
              <a:ext cx="128904" cy="1121410"/>
            </a:xfrm>
            <a:custGeom>
              <a:avLst/>
              <a:gdLst/>
              <a:ahLst/>
              <a:cxnLst/>
              <a:rect l="l" t="t" r="r" b="b"/>
              <a:pathLst>
                <a:path w="128904" h="1121410" extrusionOk="0">
                  <a:moveTo>
                    <a:pt x="128498" y="0"/>
                  </a:moveTo>
                  <a:lnTo>
                    <a:pt x="0" y="0"/>
                  </a:lnTo>
                  <a:lnTo>
                    <a:pt x="0" y="1121371"/>
                  </a:lnTo>
                  <a:lnTo>
                    <a:pt x="128498" y="1121371"/>
                  </a:lnTo>
                  <a:lnTo>
                    <a:pt x="128498" y="0"/>
                  </a:lnTo>
                  <a:close/>
                </a:path>
              </a:pathLst>
            </a:custGeom>
            <a:solidFill>
              <a:srgbClr val="EA7625"/>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11" name="Google Shape;111;p9"/>
            <p:cNvSpPr/>
            <p:nvPr/>
          </p:nvSpPr>
          <p:spPr>
            <a:xfrm>
              <a:off x="12093664" y="2507970"/>
              <a:ext cx="128904" cy="2598420"/>
            </a:xfrm>
            <a:custGeom>
              <a:avLst/>
              <a:gdLst/>
              <a:ahLst/>
              <a:cxnLst/>
              <a:rect l="l" t="t" r="r" b="b"/>
              <a:pathLst>
                <a:path w="128904" h="2598420" extrusionOk="0">
                  <a:moveTo>
                    <a:pt x="128498" y="0"/>
                  </a:moveTo>
                  <a:lnTo>
                    <a:pt x="0" y="0"/>
                  </a:lnTo>
                  <a:lnTo>
                    <a:pt x="0" y="2598394"/>
                  </a:lnTo>
                  <a:lnTo>
                    <a:pt x="128498" y="2598394"/>
                  </a:lnTo>
                  <a:lnTo>
                    <a:pt x="128498" y="0"/>
                  </a:lnTo>
                  <a:close/>
                </a:path>
              </a:pathLst>
            </a:custGeom>
            <a:solidFill>
              <a:srgbClr val="01544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12" name="Google Shape;112;p9"/>
            <p:cNvSpPr/>
            <p:nvPr/>
          </p:nvSpPr>
          <p:spPr>
            <a:xfrm>
              <a:off x="12305055" y="4427600"/>
              <a:ext cx="128904" cy="681354"/>
            </a:xfrm>
            <a:custGeom>
              <a:avLst/>
              <a:gdLst/>
              <a:ahLst/>
              <a:cxnLst/>
              <a:rect l="l" t="t" r="r" b="b"/>
              <a:pathLst>
                <a:path w="128904" h="681354" extrusionOk="0">
                  <a:moveTo>
                    <a:pt x="128498" y="0"/>
                  </a:moveTo>
                  <a:lnTo>
                    <a:pt x="0" y="0"/>
                  </a:lnTo>
                  <a:lnTo>
                    <a:pt x="0" y="681024"/>
                  </a:lnTo>
                  <a:lnTo>
                    <a:pt x="128498" y="681024"/>
                  </a:lnTo>
                  <a:lnTo>
                    <a:pt x="128498" y="0"/>
                  </a:lnTo>
                  <a:close/>
                </a:path>
              </a:pathLst>
            </a:custGeom>
            <a:solidFill>
              <a:srgbClr val="8D183B"/>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13" name="Google Shape;113;p9"/>
            <p:cNvSpPr/>
            <p:nvPr/>
          </p:nvSpPr>
          <p:spPr>
            <a:xfrm>
              <a:off x="8304224" y="2315993"/>
              <a:ext cx="4525009" cy="2790825"/>
            </a:xfrm>
            <a:custGeom>
              <a:avLst/>
              <a:gdLst/>
              <a:ahLst/>
              <a:cxnLst/>
              <a:rect l="l" t="t" r="r" b="b"/>
              <a:pathLst>
                <a:path w="4525009" h="2790825" extrusionOk="0">
                  <a:moveTo>
                    <a:pt x="4524641" y="2790367"/>
                  </a:moveTo>
                  <a:lnTo>
                    <a:pt x="0" y="2790367"/>
                  </a:lnTo>
                  <a:lnTo>
                    <a:pt x="0" y="0"/>
                  </a:lnTo>
                </a:path>
              </a:pathLst>
            </a:custGeom>
            <a:noFill/>
            <a:ln w="12700" cap="flat" cmpd="sng">
              <a:solidFill>
                <a:srgbClr val="231F2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p>
          </p:txBody>
        </p:sp>
      </p:grpSp>
      <p:sp>
        <p:nvSpPr>
          <p:cNvPr id="114" name="Google Shape;114;p9"/>
          <p:cNvSpPr txBox="1"/>
          <p:nvPr/>
        </p:nvSpPr>
        <p:spPr>
          <a:xfrm>
            <a:off x="9985837" y="4760780"/>
            <a:ext cx="1216800" cy="320100"/>
          </a:xfrm>
          <a:prstGeom prst="rect">
            <a:avLst/>
          </a:prstGeom>
          <a:noFill/>
          <a:ln>
            <a:noFill/>
          </a:ln>
        </p:spPr>
        <p:txBody>
          <a:bodyPr spcFirstLastPara="1" wrap="square" lIns="0" tIns="12050" rIns="0" bIns="0" anchor="t" anchorCtr="0">
            <a:spAutoFit/>
          </a:bodyPr>
          <a:lstStyle/>
          <a:p>
            <a:pPr marL="116204" marR="5080" lvl="0" indent="-104138" algn="l" rtl="0">
              <a:lnSpc>
                <a:spcPct val="100000"/>
              </a:lnSpc>
              <a:spcBef>
                <a:spcPts val="0"/>
              </a:spcBef>
              <a:spcAft>
                <a:spcPts val="0"/>
              </a:spcAft>
              <a:buNone/>
            </a:pPr>
            <a:r>
              <a:rPr lang="en-US" sz="1000">
                <a:solidFill>
                  <a:srgbClr val="231F20"/>
                </a:solidFill>
                <a:latin typeface="Lucida Sans"/>
                <a:ea typeface="Lucida Sans"/>
                <a:cs typeface="Lucida Sans"/>
                <a:sym typeface="Lucida Sans"/>
              </a:rPr>
              <a:t>Index of Manager’s  Responsibility**</a:t>
            </a:r>
            <a:endParaRPr sz="1000">
              <a:latin typeface="Lucida Sans"/>
              <a:ea typeface="Lucida Sans"/>
              <a:cs typeface="Lucida Sans"/>
              <a:sym typeface="Lucida Sans"/>
            </a:endParaRPr>
          </a:p>
        </p:txBody>
      </p:sp>
      <p:sp>
        <p:nvSpPr>
          <p:cNvPr id="115" name="Google Shape;115;p9"/>
          <p:cNvSpPr txBox="1"/>
          <p:nvPr/>
        </p:nvSpPr>
        <p:spPr>
          <a:xfrm>
            <a:off x="11416193" y="4760780"/>
            <a:ext cx="1414800" cy="320100"/>
          </a:xfrm>
          <a:prstGeom prst="rect">
            <a:avLst/>
          </a:prstGeom>
          <a:noFill/>
          <a:ln>
            <a:noFill/>
          </a:ln>
        </p:spPr>
        <p:txBody>
          <a:bodyPr spcFirstLastPara="1" wrap="square" lIns="0" tIns="12050" rIns="0" bIns="0" anchor="t" anchorCtr="0">
            <a:spAutoFit/>
          </a:bodyPr>
          <a:lstStyle/>
          <a:p>
            <a:pPr marL="423544" marR="5080" lvl="0" indent="-411479" algn="l" rtl="0">
              <a:lnSpc>
                <a:spcPct val="100000"/>
              </a:lnSpc>
              <a:spcBef>
                <a:spcPts val="0"/>
              </a:spcBef>
              <a:spcAft>
                <a:spcPts val="0"/>
              </a:spcAft>
              <a:buNone/>
            </a:pPr>
            <a:r>
              <a:rPr lang="en-US" sz="1000">
                <a:solidFill>
                  <a:srgbClr val="231F20"/>
                </a:solidFill>
                <a:latin typeface="Lucida Sans"/>
                <a:ea typeface="Lucida Sans"/>
                <a:cs typeface="Lucida Sans"/>
                <a:sym typeface="Lucida Sans"/>
              </a:rPr>
              <a:t>Index of Shareholder’s  Power***</a:t>
            </a:r>
            <a:endParaRPr sz="1000">
              <a:latin typeface="Lucida Sans"/>
              <a:ea typeface="Lucida Sans"/>
              <a:cs typeface="Lucida Sans"/>
              <a:sym typeface="Lucida Sans"/>
            </a:endParaRPr>
          </a:p>
        </p:txBody>
      </p:sp>
      <p:grpSp>
        <p:nvGrpSpPr>
          <p:cNvPr id="116" name="Google Shape;116;p9"/>
          <p:cNvGrpSpPr/>
          <p:nvPr/>
        </p:nvGrpSpPr>
        <p:grpSpPr>
          <a:xfrm>
            <a:off x="8303920" y="5298540"/>
            <a:ext cx="2600082" cy="142875"/>
            <a:chOff x="8303920" y="5778690"/>
            <a:chExt cx="2600082" cy="142875"/>
          </a:xfrm>
        </p:grpSpPr>
        <p:sp>
          <p:nvSpPr>
            <p:cNvPr id="117" name="Google Shape;117;p9"/>
            <p:cNvSpPr/>
            <p:nvPr/>
          </p:nvSpPr>
          <p:spPr>
            <a:xfrm>
              <a:off x="8303920" y="5778690"/>
              <a:ext cx="137159" cy="142875"/>
            </a:xfrm>
            <a:custGeom>
              <a:avLst/>
              <a:gdLst/>
              <a:ahLst/>
              <a:cxnLst/>
              <a:rect l="l" t="t" r="r" b="b"/>
              <a:pathLst>
                <a:path w="137159" h="142875" extrusionOk="0">
                  <a:moveTo>
                    <a:pt x="136791" y="0"/>
                  </a:moveTo>
                  <a:lnTo>
                    <a:pt x="0" y="0"/>
                  </a:lnTo>
                  <a:lnTo>
                    <a:pt x="0" y="142735"/>
                  </a:lnTo>
                  <a:lnTo>
                    <a:pt x="136791" y="142735"/>
                  </a:lnTo>
                  <a:lnTo>
                    <a:pt x="136791"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18" name="Google Shape;118;p9"/>
            <p:cNvSpPr/>
            <p:nvPr/>
          </p:nvSpPr>
          <p:spPr>
            <a:xfrm>
              <a:off x="9535388" y="5778690"/>
              <a:ext cx="137159" cy="142875"/>
            </a:xfrm>
            <a:custGeom>
              <a:avLst/>
              <a:gdLst/>
              <a:ahLst/>
              <a:cxnLst/>
              <a:rect l="l" t="t" r="r" b="b"/>
              <a:pathLst>
                <a:path w="137159" h="142875" extrusionOk="0">
                  <a:moveTo>
                    <a:pt x="136791" y="0"/>
                  </a:moveTo>
                  <a:lnTo>
                    <a:pt x="0" y="0"/>
                  </a:lnTo>
                  <a:lnTo>
                    <a:pt x="0" y="142735"/>
                  </a:lnTo>
                  <a:lnTo>
                    <a:pt x="136791" y="142735"/>
                  </a:lnTo>
                  <a:lnTo>
                    <a:pt x="136791" y="0"/>
                  </a:lnTo>
                  <a:close/>
                </a:path>
              </a:pathLst>
            </a:custGeom>
            <a:solidFill>
              <a:srgbClr val="EA7625"/>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19" name="Google Shape;119;p9"/>
            <p:cNvSpPr/>
            <p:nvPr/>
          </p:nvSpPr>
          <p:spPr>
            <a:xfrm>
              <a:off x="10766843" y="5778690"/>
              <a:ext cx="137159" cy="142875"/>
            </a:xfrm>
            <a:custGeom>
              <a:avLst/>
              <a:gdLst/>
              <a:ahLst/>
              <a:cxnLst/>
              <a:rect l="l" t="t" r="r" b="b"/>
              <a:pathLst>
                <a:path w="137159" h="142875" extrusionOk="0">
                  <a:moveTo>
                    <a:pt x="136791" y="0"/>
                  </a:moveTo>
                  <a:lnTo>
                    <a:pt x="0" y="0"/>
                  </a:lnTo>
                  <a:lnTo>
                    <a:pt x="0" y="142735"/>
                  </a:lnTo>
                  <a:lnTo>
                    <a:pt x="136791" y="142735"/>
                  </a:lnTo>
                  <a:lnTo>
                    <a:pt x="136791" y="0"/>
                  </a:lnTo>
                  <a:close/>
                </a:path>
              </a:pathLst>
            </a:custGeom>
            <a:solidFill>
              <a:srgbClr val="01544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grpSp>
      <p:sp>
        <p:nvSpPr>
          <p:cNvPr id="120" name="Google Shape;120;p9"/>
          <p:cNvSpPr/>
          <p:nvPr/>
        </p:nvSpPr>
        <p:spPr>
          <a:xfrm>
            <a:off x="11998312" y="5298540"/>
            <a:ext cx="137159" cy="142875"/>
          </a:xfrm>
          <a:custGeom>
            <a:avLst/>
            <a:gdLst/>
            <a:ahLst/>
            <a:cxnLst/>
            <a:rect l="l" t="t" r="r" b="b"/>
            <a:pathLst>
              <a:path w="137159" h="142875" extrusionOk="0">
                <a:moveTo>
                  <a:pt x="136791" y="0"/>
                </a:moveTo>
                <a:lnTo>
                  <a:pt x="0" y="0"/>
                </a:lnTo>
                <a:lnTo>
                  <a:pt x="0" y="142735"/>
                </a:lnTo>
                <a:lnTo>
                  <a:pt x="136791" y="142735"/>
                </a:lnTo>
                <a:lnTo>
                  <a:pt x="136791" y="0"/>
                </a:lnTo>
                <a:close/>
              </a:path>
            </a:pathLst>
          </a:custGeom>
          <a:solidFill>
            <a:srgbClr val="8D183B"/>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21" name="Google Shape;121;p9"/>
          <p:cNvSpPr/>
          <p:nvPr/>
        </p:nvSpPr>
        <p:spPr>
          <a:xfrm>
            <a:off x="0" y="0"/>
            <a:ext cx="297815" cy="7975600"/>
          </a:xfrm>
          <a:custGeom>
            <a:avLst/>
            <a:gdLst/>
            <a:ahLst/>
            <a:cxnLst/>
            <a:rect l="l" t="t" r="r" b="b"/>
            <a:pathLst>
              <a:path w="297815" h="7975600" extrusionOk="0">
                <a:moveTo>
                  <a:pt x="297332" y="0"/>
                </a:moveTo>
                <a:lnTo>
                  <a:pt x="0" y="0"/>
                </a:lnTo>
                <a:lnTo>
                  <a:pt x="0" y="7975600"/>
                </a:lnTo>
                <a:lnTo>
                  <a:pt x="297332" y="7975600"/>
                </a:lnTo>
                <a:lnTo>
                  <a:pt x="297332"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22" name="Google Shape;122;p9"/>
          <p:cNvSpPr txBox="1"/>
          <p:nvPr/>
        </p:nvSpPr>
        <p:spPr>
          <a:xfrm>
            <a:off x="8321096" y="4773917"/>
            <a:ext cx="1300500" cy="320100"/>
          </a:xfrm>
          <a:prstGeom prst="rect">
            <a:avLst/>
          </a:prstGeom>
          <a:noFill/>
          <a:ln>
            <a:noFill/>
          </a:ln>
        </p:spPr>
        <p:txBody>
          <a:bodyPr spcFirstLastPara="1" wrap="square" lIns="0" tIns="12050" rIns="0" bIns="0" anchor="t" anchorCtr="0">
            <a:spAutoFit/>
          </a:bodyPr>
          <a:lstStyle/>
          <a:p>
            <a:pPr marL="182880" marR="5080" lvl="0" indent="-170815" algn="l" rtl="0">
              <a:lnSpc>
                <a:spcPct val="100000"/>
              </a:lnSpc>
              <a:spcBef>
                <a:spcPts val="0"/>
              </a:spcBef>
              <a:spcAft>
                <a:spcPts val="0"/>
              </a:spcAft>
              <a:buNone/>
            </a:pPr>
            <a:r>
              <a:rPr lang="en-US" sz="1000">
                <a:solidFill>
                  <a:srgbClr val="231F20"/>
                </a:solidFill>
                <a:latin typeface="Lucida Sans"/>
                <a:ea typeface="Lucida Sans"/>
                <a:cs typeface="Lucida Sans"/>
                <a:sym typeface="Lucida Sans"/>
              </a:rPr>
              <a:t>Index of Transaction  Transparency*</a:t>
            </a:r>
            <a:endParaRPr sz="1000">
              <a:latin typeface="Lucida Sans"/>
              <a:ea typeface="Lucida Sans"/>
              <a:cs typeface="Lucida Sans"/>
              <a:sym typeface="Lucida Sans"/>
            </a:endParaRPr>
          </a:p>
        </p:txBody>
      </p:sp>
      <p:sp>
        <p:nvSpPr>
          <p:cNvPr id="123" name="Google Shape;123;p9"/>
          <p:cNvSpPr txBox="1"/>
          <p:nvPr/>
        </p:nvSpPr>
        <p:spPr>
          <a:xfrm>
            <a:off x="8510027" y="5286888"/>
            <a:ext cx="637500" cy="166200"/>
          </a:xfrm>
          <a:prstGeom prst="rect">
            <a:avLst/>
          </a:prstGeom>
          <a:noFill/>
          <a:ln>
            <a:noFill/>
          </a:ln>
        </p:spPr>
        <p:txBody>
          <a:bodyPr spcFirstLastPara="1" wrap="square" lIns="0" tIns="12050" rIns="0" bIns="0" anchor="t" anchorCtr="0">
            <a:spAutoFit/>
          </a:bodyPr>
          <a:lstStyle/>
          <a:p>
            <a:pPr marL="12700" marR="0" lvl="0" indent="0" algn="l" rtl="0">
              <a:lnSpc>
                <a:spcPct val="100000"/>
              </a:lnSpc>
              <a:spcBef>
                <a:spcPts val="0"/>
              </a:spcBef>
              <a:spcAft>
                <a:spcPts val="0"/>
              </a:spcAft>
              <a:buNone/>
            </a:pPr>
            <a:r>
              <a:rPr lang="en-US" sz="1000">
                <a:solidFill>
                  <a:srgbClr val="231F20"/>
                </a:solidFill>
                <a:latin typeface="Poppins"/>
                <a:ea typeface="Poppins"/>
                <a:cs typeface="Poppins"/>
                <a:sym typeface="Poppins"/>
              </a:rPr>
              <a:t>Sri Lanka</a:t>
            </a:r>
            <a:endParaRPr sz="1000">
              <a:latin typeface="Poppins"/>
              <a:ea typeface="Poppins"/>
              <a:cs typeface="Poppins"/>
              <a:sym typeface="Poppins"/>
            </a:endParaRPr>
          </a:p>
        </p:txBody>
      </p:sp>
      <p:sp>
        <p:nvSpPr>
          <p:cNvPr id="124" name="Google Shape;124;p9"/>
          <p:cNvSpPr txBox="1"/>
          <p:nvPr/>
        </p:nvSpPr>
        <p:spPr>
          <a:xfrm>
            <a:off x="10975050" y="5286900"/>
            <a:ext cx="952200" cy="166200"/>
          </a:xfrm>
          <a:prstGeom prst="rect">
            <a:avLst/>
          </a:prstGeom>
          <a:noFill/>
          <a:ln>
            <a:noFill/>
          </a:ln>
        </p:spPr>
        <p:txBody>
          <a:bodyPr spcFirstLastPara="1" wrap="square" lIns="0" tIns="12050" rIns="0" bIns="0" anchor="t" anchorCtr="0">
            <a:spAutoFit/>
          </a:bodyPr>
          <a:lstStyle/>
          <a:p>
            <a:pPr marL="12700" lvl="0" indent="0" algn="l" rtl="0">
              <a:spcBef>
                <a:spcPts val="0"/>
              </a:spcBef>
              <a:spcAft>
                <a:spcPts val="0"/>
              </a:spcAft>
              <a:buClr>
                <a:schemeClr val="dk1"/>
              </a:buClr>
              <a:buFont typeface="Arial"/>
              <a:buNone/>
            </a:pPr>
            <a:r>
              <a:rPr lang="en-US" sz="1000">
                <a:solidFill>
                  <a:srgbClr val="231F20"/>
                </a:solidFill>
                <a:latin typeface="Poppins"/>
                <a:ea typeface="Poppins"/>
                <a:cs typeface="Poppins"/>
                <a:sym typeface="Poppins"/>
              </a:rPr>
              <a:t>United States</a:t>
            </a:r>
            <a:endParaRPr sz="1000">
              <a:latin typeface="Poppins"/>
              <a:ea typeface="Poppins"/>
              <a:cs typeface="Poppins"/>
              <a:sym typeface="Poppins"/>
            </a:endParaRPr>
          </a:p>
        </p:txBody>
      </p:sp>
      <p:sp>
        <p:nvSpPr>
          <p:cNvPr id="125" name="Google Shape;125;p9"/>
          <p:cNvSpPr txBox="1"/>
          <p:nvPr/>
        </p:nvSpPr>
        <p:spPr>
          <a:xfrm>
            <a:off x="12236400" y="5286900"/>
            <a:ext cx="952200" cy="166200"/>
          </a:xfrm>
          <a:prstGeom prst="rect">
            <a:avLst/>
          </a:prstGeom>
          <a:noFill/>
          <a:ln>
            <a:noFill/>
          </a:ln>
        </p:spPr>
        <p:txBody>
          <a:bodyPr spcFirstLastPara="1" wrap="square" lIns="0" tIns="12050" rIns="0" bIns="0" anchor="t" anchorCtr="0">
            <a:spAutoFit/>
          </a:bodyPr>
          <a:lstStyle/>
          <a:p>
            <a:pPr marL="12700" lvl="0" indent="0" algn="l" rtl="0">
              <a:spcBef>
                <a:spcPts val="0"/>
              </a:spcBef>
              <a:spcAft>
                <a:spcPts val="0"/>
              </a:spcAft>
              <a:buNone/>
            </a:pPr>
            <a:r>
              <a:rPr lang="en-US" sz="1000">
                <a:solidFill>
                  <a:srgbClr val="231F20"/>
                </a:solidFill>
                <a:latin typeface="Lucida Sans"/>
                <a:ea typeface="Lucida Sans"/>
                <a:cs typeface="Lucida Sans"/>
                <a:sym typeface="Lucida Sans"/>
              </a:rPr>
              <a:t>Germany</a:t>
            </a:r>
            <a:endParaRPr sz="1000">
              <a:latin typeface="Poppins"/>
              <a:ea typeface="Poppins"/>
              <a:cs typeface="Poppins"/>
              <a:sym typeface="Poppins"/>
            </a:endParaRPr>
          </a:p>
        </p:txBody>
      </p:sp>
      <p:sp>
        <p:nvSpPr>
          <p:cNvPr id="126" name="Google Shape;126;p9"/>
          <p:cNvSpPr txBox="1"/>
          <p:nvPr/>
        </p:nvSpPr>
        <p:spPr>
          <a:xfrm>
            <a:off x="9741675" y="5286900"/>
            <a:ext cx="952200" cy="166200"/>
          </a:xfrm>
          <a:prstGeom prst="rect">
            <a:avLst/>
          </a:prstGeom>
          <a:noFill/>
          <a:ln>
            <a:noFill/>
          </a:ln>
        </p:spPr>
        <p:txBody>
          <a:bodyPr spcFirstLastPara="1" wrap="square" lIns="0" tIns="12050" rIns="0" bIns="0" anchor="t" anchorCtr="0">
            <a:spAutoFit/>
          </a:bodyPr>
          <a:lstStyle/>
          <a:p>
            <a:pPr marL="12700" lvl="0" indent="0" algn="l" rtl="0">
              <a:spcBef>
                <a:spcPts val="0"/>
              </a:spcBef>
              <a:spcAft>
                <a:spcPts val="0"/>
              </a:spcAft>
              <a:buNone/>
            </a:pPr>
            <a:r>
              <a:rPr lang="en-US" sz="1000">
                <a:solidFill>
                  <a:srgbClr val="231F20"/>
                </a:solidFill>
                <a:latin typeface="Lucida Sans"/>
                <a:ea typeface="Lucida Sans"/>
                <a:cs typeface="Lucida Sans"/>
                <a:sym typeface="Lucida Sans"/>
              </a:rPr>
              <a:t>South Asia</a:t>
            </a:r>
            <a:endParaRPr sz="1000">
              <a:latin typeface="Poppins"/>
              <a:ea typeface="Poppins"/>
              <a:cs typeface="Poppins"/>
              <a:sym typeface="Poppins"/>
            </a:endParaRPr>
          </a:p>
        </p:txBody>
      </p:sp>
      <p:grpSp>
        <p:nvGrpSpPr>
          <p:cNvPr id="127" name="Google Shape;127;p9"/>
          <p:cNvGrpSpPr/>
          <p:nvPr/>
        </p:nvGrpSpPr>
        <p:grpSpPr>
          <a:xfrm>
            <a:off x="536806" y="7162649"/>
            <a:ext cx="2383670" cy="322565"/>
            <a:chOff x="238125" y="2371025"/>
            <a:chExt cx="7134600" cy="965475"/>
          </a:xfrm>
        </p:grpSpPr>
        <p:sp>
          <p:nvSpPr>
            <p:cNvPr id="128" name="Google Shape;128;p9"/>
            <p:cNvSpPr/>
            <p:nvPr/>
          </p:nvSpPr>
          <p:spPr>
            <a:xfrm>
              <a:off x="5811925" y="3077500"/>
              <a:ext cx="1560800" cy="252125"/>
            </a:xfrm>
            <a:custGeom>
              <a:avLst/>
              <a:gdLst/>
              <a:ahLst/>
              <a:cxnLst/>
              <a:rect l="l" t="t" r="r" b="b"/>
              <a:pathLst>
                <a:path w="62432" h="10085" extrusionOk="0">
                  <a:moveTo>
                    <a:pt x="2751" y="1"/>
                  </a:moveTo>
                  <a:lnTo>
                    <a:pt x="368" y="551"/>
                  </a:lnTo>
                  <a:cubicBezTo>
                    <a:pt x="318" y="526"/>
                    <a:pt x="276" y="515"/>
                    <a:pt x="240" y="515"/>
                  </a:cubicBezTo>
                  <a:cubicBezTo>
                    <a:pt x="142" y="515"/>
                    <a:pt x="93" y="600"/>
                    <a:pt x="93" y="734"/>
                  </a:cubicBezTo>
                  <a:cubicBezTo>
                    <a:pt x="1" y="826"/>
                    <a:pt x="93" y="1009"/>
                    <a:pt x="276" y="1009"/>
                  </a:cubicBezTo>
                  <a:lnTo>
                    <a:pt x="22553" y="10085"/>
                  </a:lnTo>
                  <a:lnTo>
                    <a:pt x="61973" y="8343"/>
                  </a:lnTo>
                  <a:cubicBezTo>
                    <a:pt x="62065" y="8343"/>
                    <a:pt x="62156" y="8251"/>
                    <a:pt x="62248" y="8160"/>
                  </a:cubicBezTo>
                  <a:cubicBezTo>
                    <a:pt x="62431" y="7885"/>
                    <a:pt x="62340" y="7518"/>
                    <a:pt x="62065" y="7426"/>
                  </a:cubicBezTo>
                  <a:lnTo>
                    <a:pt x="59039" y="6785"/>
                  </a:lnTo>
                  <a:lnTo>
                    <a:pt x="22553" y="8343"/>
                  </a:lnTo>
                  <a:lnTo>
                    <a:pt x="2751" y="1"/>
                  </a:lnTo>
                  <a:close/>
                </a:path>
              </a:pathLst>
            </a:custGeom>
            <a:solidFill>
              <a:srgbClr val="11534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 name="Google Shape;129;p9"/>
            <p:cNvSpPr/>
            <p:nvPr/>
          </p:nvSpPr>
          <p:spPr>
            <a:xfrm>
              <a:off x="5811925" y="3008750"/>
              <a:ext cx="1560800" cy="252125"/>
            </a:xfrm>
            <a:custGeom>
              <a:avLst/>
              <a:gdLst/>
              <a:ahLst/>
              <a:cxnLst/>
              <a:rect l="l" t="t" r="r" b="b"/>
              <a:pathLst>
                <a:path w="62432" h="10085" extrusionOk="0">
                  <a:moveTo>
                    <a:pt x="2751" y="1"/>
                  </a:moveTo>
                  <a:lnTo>
                    <a:pt x="368" y="551"/>
                  </a:lnTo>
                  <a:cubicBezTo>
                    <a:pt x="341" y="524"/>
                    <a:pt x="306" y="513"/>
                    <a:pt x="270" y="513"/>
                  </a:cubicBezTo>
                  <a:cubicBezTo>
                    <a:pt x="184" y="513"/>
                    <a:pt x="93" y="577"/>
                    <a:pt x="93" y="642"/>
                  </a:cubicBezTo>
                  <a:cubicBezTo>
                    <a:pt x="1" y="826"/>
                    <a:pt x="93" y="917"/>
                    <a:pt x="184" y="1009"/>
                  </a:cubicBezTo>
                  <a:lnTo>
                    <a:pt x="22553" y="10085"/>
                  </a:lnTo>
                  <a:lnTo>
                    <a:pt x="61790" y="8343"/>
                  </a:lnTo>
                  <a:cubicBezTo>
                    <a:pt x="62340" y="8251"/>
                    <a:pt x="62431" y="7610"/>
                    <a:pt x="61973" y="7426"/>
                  </a:cubicBezTo>
                  <a:lnTo>
                    <a:pt x="49505" y="3117"/>
                  </a:lnTo>
                  <a:cubicBezTo>
                    <a:pt x="49239" y="3042"/>
                    <a:pt x="48989" y="2997"/>
                    <a:pt x="48748" y="2997"/>
                  </a:cubicBezTo>
                  <a:cubicBezTo>
                    <a:pt x="48408" y="2997"/>
                    <a:pt x="48086" y="3086"/>
                    <a:pt x="47763" y="3301"/>
                  </a:cubicBezTo>
                  <a:cubicBezTo>
                    <a:pt x="38769" y="8184"/>
                    <a:pt x="24571" y="8344"/>
                    <a:pt x="22748" y="8344"/>
                  </a:cubicBezTo>
                  <a:cubicBezTo>
                    <a:pt x="22620" y="8344"/>
                    <a:pt x="22553" y="8343"/>
                    <a:pt x="22553" y="8343"/>
                  </a:cubicBezTo>
                  <a:lnTo>
                    <a:pt x="2751" y="1"/>
                  </a:lnTo>
                  <a:close/>
                </a:path>
              </a:pathLst>
            </a:custGeom>
            <a:solidFill>
              <a:srgbClr val="11534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 name="Google Shape;130;p9"/>
            <p:cNvSpPr/>
            <p:nvPr/>
          </p:nvSpPr>
          <p:spPr>
            <a:xfrm>
              <a:off x="5802775" y="2742800"/>
              <a:ext cx="1510350" cy="447025"/>
            </a:xfrm>
            <a:custGeom>
              <a:avLst/>
              <a:gdLst/>
              <a:ahLst/>
              <a:cxnLst/>
              <a:rect l="l" t="t" r="r" b="b"/>
              <a:pathLst>
                <a:path w="60414" h="17881" extrusionOk="0">
                  <a:moveTo>
                    <a:pt x="47566" y="1"/>
                  </a:moveTo>
                  <a:cubicBezTo>
                    <a:pt x="47396" y="1"/>
                    <a:pt x="47239" y="102"/>
                    <a:pt x="47121" y="279"/>
                  </a:cubicBezTo>
                  <a:cubicBezTo>
                    <a:pt x="35937" y="15589"/>
                    <a:pt x="22919" y="16047"/>
                    <a:pt x="22919" y="16047"/>
                  </a:cubicBezTo>
                  <a:lnTo>
                    <a:pt x="3209" y="7705"/>
                  </a:lnTo>
                  <a:lnTo>
                    <a:pt x="183" y="7797"/>
                  </a:lnTo>
                  <a:cubicBezTo>
                    <a:pt x="92" y="7797"/>
                    <a:pt x="0" y="7888"/>
                    <a:pt x="0" y="7980"/>
                  </a:cubicBezTo>
                  <a:cubicBezTo>
                    <a:pt x="0" y="8072"/>
                    <a:pt x="0" y="8163"/>
                    <a:pt x="183" y="8255"/>
                  </a:cubicBezTo>
                  <a:lnTo>
                    <a:pt x="23102" y="17881"/>
                  </a:lnTo>
                  <a:cubicBezTo>
                    <a:pt x="43912" y="17881"/>
                    <a:pt x="56930" y="8438"/>
                    <a:pt x="60139" y="5780"/>
                  </a:cubicBezTo>
                  <a:cubicBezTo>
                    <a:pt x="60230" y="5688"/>
                    <a:pt x="60230" y="5596"/>
                    <a:pt x="60322" y="5505"/>
                  </a:cubicBezTo>
                  <a:cubicBezTo>
                    <a:pt x="60414" y="5230"/>
                    <a:pt x="60322" y="4863"/>
                    <a:pt x="59955" y="4771"/>
                  </a:cubicBezTo>
                  <a:lnTo>
                    <a:pt x="47854" y="96"/>
                  </a:lnTo>
                  <a:cubicBezTo>
                    <a:pt x="47757" y="31"/>
                    <a:pt x="47659" y="1"/>
                    <a:pt x="47566" y="1"/>
                  </a:cubicBezTo>
                  <a:close/>
                </a:path>
              </a:pathLst>
            </a:custGeom>
            <a:solidFill>
              <a:srgbClr val="E9700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 name="Google Shape;131;p9"/>
            <p:cNvSpPr/>
            <p:nvPr/>
          </p:nvSpPr>
          <p:spPr>
            <a:xfrm>
              <a:off x="5807350" y="2371025"/>
              <a:ext cx="1269725" cy="747750"/>
            </a:xfrm>
            <a:custGeom>
              <a:avLst/>
              <a:gdLst/>
              <a:ahLst/>
              <a:cxnLst/>
              <a:rect l="l" t="t" r="r" b="b"/>
              <a:pathLst>
                <a:path w="50789" h="29910" extrusionOk="0">
                  <a:moveTo>
                    <a:pt x="28226" y="0"/>
                  </a:moveTo>
                  <a:cubicBezTo>
                    <a:pt x="27932" y="0"/>
                    <a:pt x="27670" y="164"/>
                    <a:pt x="27595" y="391"/>
                  </a:cubicBezTo>
                  <a:cubicBezTo>
                    <a:pt x="26036" y="3508"/>
                    <a:pt x="17419" y="18359"/>
                    <a:pt x="367" y="20192"/>
                  </a:cubicBezTo>
                  <a:cubicBezTo>
                    <a:pt x="184" y="20192"/>
                    <a:pt x="0" y="20376"/>
                    <a:pt x="0" y="20559"/>
                  </a:cubicBezTo>
                  <a:cubicBezTo>
                    <a:pt x="92" y="20651"/>
                    <a:pt x="92" y="20834"/>
                    <a:pt x="276" y="20834"/>
                  </a:cubicBezTo>
                  <a:lnTo>
                    <a:pt x="22461" y="29910"/>
                  </a:lnTo>
                  <a:lnTo>
                    <a:pt x="22827" y="29910"/>
                  </a:lnTo>
                  <a:cubicBezTo>
                    <a:pt x="24753" y="29818"/>
                    <a:pt x="39512" y="27526"/>
                    <a:pt x="50605" y="5249"/>
                  </a:cubicBezTo>
                  <a:cubicBezTo>
                    <a:pt x="50788" y="4883"/>
                    <a:pt x="50605" y="4424"/>
                    <a:pt x="50238" y="4149"/>
                  </a:cubicBezTo>
                  <a:lnTo>
                    <a:pt x="50055" y="4149"/>
                  </a:lnTo>
                  <a:lnTo>
                    <a:pt x="28420" y="24"/>
                  </a:lnTo>
                  <a:cubicBezTo>
                    <a:pt x="28355" y="8"/>
                    <a:pt x="28290" y="0"/>
                    <a:pt x="28226" y="0"/>
                  </a:cubicBezTo>
                  <a:close/>
                </a:path>
              </a:pathLst>
            </a:custGeom>
            <a:solidFill>
              <a:srgbClr val="FCBF2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 name="Google Shape;132;p9"/>
            <p:cNvSpPr/>
            <p:nvPr/>
          </p:nvSpPr>
          <p:spPr>
            <a:xfrm>
              <a:off x="238125" y="2373900"/>
              <a:ext cx="123775" cy="955725"/>
            </a:xfrm>
            <a:custGeom>
              <a:avLst/>
              <a:gdLst/>
              <a:ahLst/>
              <a:cxnLst/>
              <a:rect l="l" t="t" r="r" b="b"/>
              <a:pathLst>
                <a:path w="4951" h="38229" extrusionOk="0">
                  <a:moveTo>
                    <a:pt x="0" y="1"/>
                  </a:moveTo>
                  <a:lnTo>
                    <a:pt x="0" y="38229"/>
                  </a:lnTo>
                  <a:lnTo>
                    <a:pt x="4950" y="38229"/>
                  </a:lnTo>
                  <a:lnTo>
                    <a:pt x="4950" y="1"/>
                  </a:ln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3" name="Google Shape;133;p9"/>
            <p:cNvSpPr/>
            <p:nvPr/>
          </p:nvSpPr>
          <p:spPr>
            <a:xfrm>
              <a:off x="584175" y="2639750"/>
              <a:ext cx="710525" cy="696750"/>
            </a:xfrm>
            <a:custGeom>
              <a:avLst/>
              <a:gdLst/>
              <a:ahLst/>
              <a:cxnLst/>
              <a:rect l="l" t="t" r="r" b="b"/>
              <a:pathLst>
                <a:path w="28421" h="27870" extrusionOk="0">
                  <a:moveTo>
                    <a:pt x="14210" y="4310"/>
                  </a:moveTo>
                  <a:cubicBezTo>
                    <a:pt x="19528" y="4310"/>
                    <a:pt x="23378" y="8068"/>
                    <a:pt x="23378" y="13935"/>
                  </a:cubicBezTo>
                  <a:lnTo>
                    <a:pt x="23286" y="13935"/>
                  </a:lnTo>
                  <a:cubicBezTo>
                    <a:pt x="23286" y="19803"/>
                    <a:pt x="19344" y="23561"/>
                    <a:pt x="14119" y="23561"/>
                  </a:cubicBezTo>
                  <a:cubicBezTo>
                    <a:pt x="8985" y="23561"/>
                    <a:pt x="4951" y="19803"/>
                    <a:pt x="4951" y="13935"/>
                  </a:cubicBezTo>
                  <a:cubicBezTo>
                    <a:pt x="4951" y="8160"/>
                    <a:pt x="8985" y="4310"/>
                    <a:pt x="14210" y="4310"/>
                  </a:cubicBezTo>
                  <a:close/>
                  <a:moveTo>
                    <a:pt x="14210" y="1"/>
                  </a:moveTo>
                  <a:cubicBezTo>
                    <a:pt x="6051" y="1"/>
                    <a:pt x="1" y="5776"/>
                    <a:pt x="1" y="13935"/>
                  </a:cubicBezTo>
                  <a:cubicBezTo>
                    <a:pt x="1" y="22094"/>
                    <a:pt x="6051" y="27870"/>
                    <a:pt x="14210" y="27870"/>
                  </a:cubicBezTo>
                  <a:cubicBezTo>
                    <a:pt x="22461" y="27870"/>
                    <a:pt x="28420" y="22094"/>
                    <a:pt x="28420" y="13935"/>
                  </a:cubicBezTo>
                  <a:cubicBezTo>
                    <a:pt x="28420" y="5776"/>
                    <a:pt x="22370" y="1"/>
                    <a:pt x="14210"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4" name="Google Shape;134;p9"/>
            <p:cNvSpPr/>
            <p:nvPr/>
          </p:nvSpPr>
          <p:spPr>
            <a:xfrm>
              <a:off x="1455100" y="2639650"/>
              <a:ext cx="593600" cy="696850"/>
            </a:xfrm>
            <a:custGeom>
              <a:avLst/>
              <a:gdLst/>
              <a:ahLst/>
              <a:cxnLst/>
              <a:rect l="l" t="t" r="r" b="b"/>
              <a:pathLst>
                <a:path w="23744" h="27874" extrusionOk="0">
                  <a:moveTo>
                    <a:pt x="18794" y="15406"/>
                  </a:moveTo>
                  <a:lnTo>
                    <a:pt x="18794" y="19257"/>
                  </a:lnTo>
                  <a:cubicBezTo>
                    <a:pt x="17602" y="22374"/>
                    <a:pt x="14668" y="24115"/>
                    <a:pt x="10910" y="24115"/>
                  </a:cubicBezTo>
                  <a:cubicBezTo>
                    <a:pt x="7151" y="24115"/>
                    <a:pt x="4859" y="22374"/>
                    <a:pt x="4859" y="19715"/>
                  </a:cubicBezTo>
                  <a:cubicBezTo>
                    <a:pt x="4859" y="17331"/>
                    <a:pt x="6326" y="15406"/>
                    <a:pt x="11185" y="15406"/>
                  </a:cubicBezTo>
                  <a:close/>
                  <a:moveTo>
                    <a:pt x="11659" y="0"/>
                  </a:moveTo>
                  <a:cubicBezTo>
                    <a:pt x="7695" y="0"/>
                    <a:pt x="3919" y="1190"/>
                    <a:pt x="825" y="3489"/>
                  </a:cubicBezTo>
                  <a:lnTo>
                    <a:pt x="2934" y="7247"/>
                  </a:lnTo>
                  <a:cubicBezTo>
                    <a:pt x="5225" y="5397"/>
                    <a:pt x="8110" y="4308"/>
                    <a:pt x="11180" y="4308"/>
                  </a:cubicBezTo>
                  <a:cubicBezTo>
                    <a:pt x="11303" y="4308"/>
                    <a:pt x="11427" y="4310"/>
                    <a:pt x="11551" y="4314"/>
                  </a:cubicBezTo>
                  <a:cubicBezTo>
                    <a:pt x="16410" y="4314"/>
                    <a:pt x="18794" y="6697"/>
                    <a:pt x="18794" y="10914"/>
                  </a:cubicBezTo>
                  <a:lnTo>
                    <a:pt x="18794" y="11831"/>
                  </a:lnTo>
                  <a:lnTo>
                    <a:pt x="11001" y="11831"/>
                  </a:lnTo>
                  <a:cubicBezTo>
                    <a:pt x="2842" y="11831"/>
                    <a:pt x="0" y="15498"/>
                    <a:pt x="0" y="19898"/>
                  </a:cubicBezTo>
                  <a:cubicBezTo>
                    <a:pt x="0" y="24574"/>
                    <a:pt x="3942" y="27874"/>
                    <a:pt x="10084" y="27874"/>
                  </a:cubicBezTo>
                  <a:cubicBezTo>
                    <a:pt x="14393" y="27874"/>
                    <a:pt x="17418" y="26499"/>
                    <a:pt x="19069" y="24024"/>
                  </a:cubicBezTo>
                  <a:lnTo>
                    <a:pt x="19069" y="27599"/>
                  </a:lnTo>
                  <a:lnTo>
                    <a:pt x="23744" y="27599"/>
                  </a:lnTo>
                  <a:lnTo>
                    <a:pt x="23744" y="11098"/>
                  </a:lnTo>
                  <a:cubicBezTo>
                    <a:pt x="23744" y="3672"/>
                    <a:pt x="19527" y="5"/>
                    <a:pt x="12101" y="5"/>
                  </a:cubicBezTo>
                  <a:cubicBezTo>
                    <a:pt x="11954" y="2"/>
                    <a:pt x="11807" y="0"/>
                    <a:pt x="11659" y="0"/>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5" name="Google Shape;135;p9"/>
            <p:cNvSpPr/>
            <p:nvPr/>
          </p:nvSpPr>
          <p:spPr>
            <a:xfrm>
              <a:off x="2328300" y="2639750"/>
              <a:ext cx="648625" cy="689875"/>
            </a:xfrm>
            <a:custGeom>
              <a:avLst/>
              <a:gdLst/>
              <a:ahLst/>
              <a:cxnLst/>
              <a:rect l="l" t="t" r="r" b="b"/>
              <a:pathLst>
                <a:path w="25945" h="27595" extrusionOk="0">
                  <a:moveTo>
                    <a:pt x="14577" y="1"/>
                  </a:moveTo>
                  <a:cubicBezTo>
                    <a:pt x="10268" y="1"/>
                    <a:pt x="6693" y="1651"/>
                    <a:pt x="4767" y="4401"/>
                  </a:cubicBezTo>
                  <a:lnTo>
                    <a:pt x="4767" y="276"/>
                  </a:lnTo>
                  <a:lnTo>
                    <a:pt x="0" y="276"/>
                  </a:lnTo>
                  <a:lnTo>
                    <a:pt x="0" y="27595"/>
                  </a:lnTo>
                  <a:lnTo>
                    <a:pt x="4951" y="27595"/>
                  </a:lnTo>
                  <a:lnTo>
                    <a:pt x="4951" y="13477"/>
                  </a:lnTo>
                  <a:cubicBezTo>
                    <a:pt x="4951" y="7518"/>
                    <a:pt x="8343" y="4401"/>
                    <a:pt x="13568" y="4401"/>
                  </a:cubicBezTo>
                  <a:cubicBezTo>
                    <a:pt x="18244" y="4401"/>
                    <a:pt x="20994" y="7060"/>
                    <a:pt x="20994" y="12469"/>
                  </a:cubicBezTo>
                  <a:lnTo>
                    <a:pt x="20994" y="27595"/>
                  </a:lnTo>
                  <a:lnTo>
                    <a:pt x="25944" y="27595"/>
                  </a:lnTo>
                  <a:lnTo>
                    <a:pt x="25944" y="11919"/>
                  </a:lnTo>
                  <a:cubicBezTo>
                    <a:pt x="25944" y="3851"/>
                    <a:pt x="21269" y="1"/>
                    <a:pt x="14577"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6" name="Google Shape;136;p9"/>
            <p:cNvSpPr/>
            <p:nvPr/>
          </p:nvSpPr>
          <p:spPr>
            <a:xfrm>
              <a:off x="3254200" y="2639450"/>
              <a:ext cx="1134500" cy="690175"/>
            </a:xfrm>
            <a:custGeom>
              <a:avLst/>
              <a:gdLst/>
              <a:ahLst/>
              <a:cxnLst/>
              <a:rect l="l" t="t" r="r" b="b"/>
              <a:pathLst>
                <a:path w="45380" h="27607" extrusionOk="0">
                  <a:moveTo>
                    <a:pt x="33654" y="1"/>
                  </a:moveTo>
                  <a:cubicBezTo>
                    <a:pt x="29728" y="1"/>
                    <a:pt x="26020" y="1899"/>
                    <a:pt x="23653" y="5055"/>
                  </a:cubicBezTo>
                  <a:cubicBezTo>
                    <a:pt x="21911" y="1663"/>
                    <a:pt x="18336" y="13"/>
                    <a:pt x="14210" y="13"/>
                  </a:cubicBezTo>
                  <a:cubicBezTo>
                    <a:pt x="10085" y="13"/>
                    <a:pt x="6693" y="1571"/>
                    <a:pt x="4768" y="4322"/>
                  </a:cubicBezTo>
                  <a:lnTo>
                    <a:pt x="4768" y="288"/>
                  </a:lnTo>
                  <a:lnTo>
                    <a:pt x="1" y="288"/>
                  </a:lnTo>
                  <a:lnTo>
                    <a:pt x="1" y="27607"/>
                  </a:lnTo>
                  <a:lnTo>
                    <a:pt x="4951" y="27607"/>
                  </a:lnTo>
                  <a:lnTo>
                    <a:pt x="4951" y="13489"/>
                  </a:lnTo>
                  <a:cubicBezTo>
                    <a:pt x="4951" y="7530"/>
                    <a:pt x="8252" y="4413"/>
                    <a:pt x="13202" y="4413"/>
                  </a:cubicBezTo>
                  <a:cubicBezTo>
                    <a:pt x="17694" y="4413"/>
                    <a:pt x="20261" y="7072"/>
                    <a:pt x="20261" y="12481"/>
                  </a:cubicBezTo>
                  <a:lnTo>
                    <a:pt x="20261" y="27607"/>
                  </a:lnTo>
                  <a:lnTo>
                    <a:pt x="25211" y="27607"/>
                  </a:lnTo>
                  <a:lnTo>
                    <a:pt x="25211" y="13489"/>
                  </a:lnTo>
                  <a:cubicBezTo>
                    <a:pt x="25211" y="7530"/>
                    <a:pt x="28420" y="4413"/>
                    <a:pt x="33370" y="4413"/>
                  </a:cubicBezTo>
                  <a:cubicBezTo>
                    <a:pt x="37863" y="4413"/>
                    <a:pt x="40429" y="7072"/>
                    <a:pt x="40429" y="12481"/>
                  </a:cubicBezTo>
                  <a:lnTo>
                    <a:pt x="40429" y="27607"/>
                  </a:lnTo>
                  <a:lnTo>
                    <a:pt x="45380" y="27607"/>
                  </a:lnTo>
                  <a:lnTo>
                    <a:pt x="45380" y="11931"/>
                  </a:lnTo>
                  <a:cubicBezTo>
                    <a:pt x="45380" y="3863"/>
                    <a:pt x="40888" y="13"/>
                    <a:pt x="34196" y="13"/>
                  </a:cubicBezTo>
                  <a:cubicBezTo>
                    <a:pt x="34015" y="5"/>
                    <a:pt x="33834" y="1"/>
                    <a:pt x="33654"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7" name="Google Shape;137;p9"/>
            <p:cNvSpPr/>
            <p:nvPr/>
          </p:nvSpPr>
          <p:spPr>
            <a:xfrm>
              <a:off x="4606400" y="2637475"/>
              <a:ext cx="683025" cy="699025"/>
            </a:xfrm>
            <a:custGeom>
              <a:avLst/>
              <a:gdLst/>
              <a:ahLst/>
              <a:cxnLst/>
              <a:rect l="l" t="t" r="r" b="b"/>
              <a:pathLst>
                <a:path w="27321" h="27961" extrusionOk="0">
                  <a:moveTo>
                    <a:pt x="13752" y="4355"/>
                  </a:moveTo>
                  <a:cubicBezTo>
                    <a:pt x="17855" y="4355"/>
                    <a:pt x="21957" y="6968"/>
                    <a:pt x="22553" y="12193"/>
                  </a:cubicBezTo>
                  <a:lnTo>
                    <a:pt x="4951" y="12193"/>
                  </a:lnTo>
                  <a:cubicBezTo>
                    <a:pt x="5547" y="6968"/>
                    <a:pt x="9650" y="4355"/>
                    <a:pt x="13752" y="4355"/>
                  </a:cubicBezTo>
                  <a:close/>
                  <a:moveTo>
                    <a:pt x="13752" y="0"/>
                  </a:moveTo>
                  <a:cubicBezTo>
                    <a:pt x="5868" y="0"/>
                    <a:pt x="1" y="5867"/>
                    <a:pt x="1" y="13935"/>
                  </a:cubicBezTo>
                  <a:cubicBezTo>
                    <a:pt x="1" y="22094"/>
                    <a:pt x="5868" y="27961"/>
                    <a:pt x="14761" y="27961"/>
                  </a:cubicBezTo>
                  <a:cubicBezTo>
                    <a:pt x="19253" y="27961"/>
                    <a:pt x="23011" y="26403"/>
                    <a:pt x="25487" y="23469"/>
                  </a:cubicBezTo>
                  <a:lnTo>
                    <a:pt x="22736" y="20352"/>
                  </a:lnTo>
                  <a:cubicBezTo>
                    <a:pt x="20876" y="22478"/>
                    <a:pt x="18073" y="23749"/>
                    <a:pt x="15156" y="23749"/>
                  </a:cubicBezTo>
                  <a:cubicBezTo>
                    <a:pt x="15055" y="23749"/>
                    <a:pt x="14954" y="23747"/>
                    <a:pt x="14852" y="23744"/>
                  </a:cubicBezTo>
                  <a:cubicBezTo>
                    <a:pt x="9443" y="23744"/>
                    <a:pt x="5593" y="20535"/>
                    <a:pt x="4951" y="15768"/>
                  </a:cubicBezTo>
                  <a:lnTo>
                    <a:pt x="27137" y="15768"/>
                  </a:lnTo>
                  <a:cubicBezTo>
                    <a:pt x="27228" y="15218"/>
                    <a:pt x="27228" y="14576"/>
                    <a:pt x="27320" y="14118"/>
                  </a:cubicBezTo>
                  <a:cubicBezTo>
                    <a:pt x="27320" y="5776"/>
                    <a:pt x="21728" y="0"/>
                    <a:pt x="13752" y="0"/>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38" name="Google Shape;138;p9"/>
          <p:cNvSpPr txBox="1">
            <a:spLocks noGrp="1"/>
          </p:cNvSpPr>
          <p:nvPr>
            <p:ph type="title"/>
          </p:nvPr>
        </p:nvSpPr>
        <p:spPr>
          <a:xfrm>
            <a:off x="785491" y="767606"/>
            <a:ext cx="5392500" cy="551700"/>
          </a:xfrm>
          <a:prstGeom prst="rect">
            <a:avLst/>
          </a:prstGeom>
          <a:noFill/>
          <a:ln>
            <a:noFill/>
          </a:ln>
        </p:spPr>
        <p:txBody>
          <a:bodyPr spcFirstLastPara="1" wrap="square" lIns="0" tIns="12700" rIns="0" bIns="0" anchor="t" anchorCtr="0">
            <a:spAutoFit/>
          </a:bodyPr>
          <a:lstStyle/>
          <a:p>
            <a:pPr marL="12700" lvl="0" indent="0" algn="l" rtl="0">
              <a:spcBef>
                <a:spcPts val="0"/>
              </a:spcBef>
              <a:spcAft>
                <a:spcPts val="0"/>
              </a:spcAft>
              <a:buClr>
                <a:schemeClr val="dk1"/>
              </a:buClr>
              <a:buFont typeface="Arial"/>
              <a:buNone/>
            </a:pPr>
            <a:r>
              <a:rPr lang="en-US" sz="3500">
                <a:solidFill>
                  <a:srgbClr val="010101"/>
                </a:solidFill>
                <a:latin typeface="Poppins"/>
                <a:ea typeface="Poppins"/>
                <a:cs typeface="Poppins"/>
                <a:sym typeface="Poppins"/>
              </a:rPr>
              <a:t>Country profile</a:t>
            </a:r>
            <a:endParaRPr sz="3500">
              <a:latin typeface="Poppins"/>
              <a:ea typeface="Poppins"/>
              <a:cs typeface="Poppins"/>
              <a:sym typeface="Poppi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Shape 142"/>
        <p:cNvGrpSpPr/>
        <p:nvPr/>
      </p:nvGrpSpPr>
      <p:grpSpPr>
        <a:xfrm>
          <a:off x="0" y="0"/>
          <a:ext cx="0" cy="0"/>
          <a:chOff x="0" y="0"/>
          <a:chExt cx="0" cy="0"/>
        </a:xfrm>
      </p:grpSpPr>
      <p:sp>
        <p:nvSpPr>
          <p:cNvPr id="143" name="Google Shape;143;p10"/>
          <p:cNvSpPr/>
          <p:nvPr/>
        </p:nvSpPr>
        <p:spPr>
          <a:xfrm>
            <a:off x="13902563" y="0"/>
            <a:ext cx="323215" cy="7975600"/>
          </a:xfrm>
          <a:custGeom>
            <a:avLst/>
            <a:gdLst/>
            <a:ahLst/>
            <a:cxnLst/>
            <a:rect l="l" t="t" r="r" b="b"/>
            <a:pathLst>
              <a:path w="323215" h="7975600" extrusionOk="0">
                <a:moveTo>
                  <a:pt x="323075" y="0"/>
                </a:moveTo>
                <a:lnTo>
                  <a:pt x="0" y="0"/>
                </a:lnTo>
                <a:lnTo>
                  <a:pt x="0" y="7975600"/>
                </a:lnTo>
                <a:lnTo>
                  <a:pt x="323075" y="7975600"/>
                </a:lnTo>
                <a:lnTo>
                  <a:pt x="323075" y="0"/>
                </a:lnTo>
                <a:close/>
              </a:path>
            </a:pathLst>
          </a:custGeom>
          <a:solidFill>
            <a:srgbClr val="FEBD2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44" name="Google Shape;144;p10"/>
          <p:cNvSpPr/>
          <p:nvPr/>
        </p:nvSpPr>
        <p:spPr>
          <a:xfrm>
            <a:off x="3894223" y="2794225"/>
            <a:ext cx="8045617" cy="0"/>
          </a:xfrm>
          <a:custGeom>
            <a:avLst/>
            <a:gdLst/>
            <a:ahLst/>
            <a:cxnLst/>
            <a:rect l="l" t="t" r="r" b="b"/>
            <a:pathLst>
              <a:path w="7232015" h="120000" extrusionOk="0">
                <a:moveTo>
                  <a:pt x="0" y="0"/>
                </a:moveTo>
                <a:lnTo>
                  <a:pt x="7231710" y="0"/>
                </a:lnTo>
              </a:path>
            </a:pathLst>
          </a:custGeom>
          <a:noFill/>
          <a:ln w="9525" cap="flat" cmpd="sng">
            <a:solidFill>
              <a:srgbClr val="D9D9D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45" name="Google Shape;145;p10"/>
          <p:cNvSpPr/>
          <p:nvPr/>
        </p:nvSpPr>
        <p:spPr>
          <a:xfrm>
            <a:off x="3894223" y="3188218"/>
            <a:ext cx="8045617" cy="0"/>
          </a:xfrm>
          <a:custGeom>
            <a:avLst/>
            <a:gdLst/>
            <a:ahLst/>
            <a:cxnLst/>
            <a:rect l="l" t="t" r="r" b="b"/>
            <a:pathLst>
              <a:path w="7232015" h="120000" extrusionOk="0">
                <a:moveTo>
                  <a:pt x="0" y="0"/>
                </a:moveTo>
                <a:lnTo>
                  <a:pt x="7231710" y="0"/>
                </a:lnTo>
              </a:path>
            </a:pathLst>
          </a:custGeom>
          <a:noFill/>
          <a:ln w="9525" cap="flat" cmpd="sng">
            <a:solidFill>
              <a:srgbClr val="D9D9D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46" name="Google Shape;146;p10"/>
          <p:cNvSpPr/>
          <p:nvPr/>
        </p:nvSpPr>
        <p:spPr>
          <a:xfrm>
            <a:off x="3894223" y="3582196"/>
            <a:ext cx="8045617" cy="0"/>
          </a:xfrm>
          <a:custGeom>
            <a:avLst/>
            <a:gdLst/>
            <a:ahLst/>
            <a:cxnLst/>
            <a:rect l="l" t="t" r="r" b="b"/>
            <a:pathLst>
              <a:path w="7232015" h="120000" extrusionOk="0">
                <a:moveTo>
                  <a:pt x="0" y="0"/>
                </a:moveTo>
                <a:lnTo>
                  <a:pt x="7231710" y="0"/>
                </a:lnTo>
              </a:path>
            </a:pathLst>
          </a:custGeom>
          <a:noFill/>
          <a:ln w="9525" cap="flat" cmpd="sng">
            <a:solidFill>
              <a:srgbClr val="D9D9D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47" name="Google Shape;147;p10"/>
          <p:cNvSpPr/>
          <p:nvPr/>
        </p:nvSpPr>
        <p:spPr>
          <a:xfrm>
            <a:off x="3349051" y="2395749"/>
            <a:ext cx="349687" cy="392073"/>
          </a:xfrm>
          <a:custGeom>
            <a:avLst/>
            <a:gdLst/>
            <a:ahLst/>
            <a:cxnLst/>
            <a:rect l="l" t="t" r="r" b="b"/>
            <a:pathLst>
              <a:path w="314325" h="352425" extrusionOk="0">
                <a:moveTo>
                  <a:pt x="0" y="351866"/>
                </a:moveTo>
                <a:lnTo>
                  <a:pt x="314083" y="351866"/>
                </a:lnTo>
                <a:lnTo>
                  <a:pt x="314083" y="0"/>
                </a:lnTo>
                <a:lnTo>
                  <a:pt x="0" y="0"/>
                </a:lnTo>
                <a:lnTo>
                  <a:pt x="0" y="351866"/>
                </a:lnTo>
                <a:close/>
              </a:path>
            </a:pathLst>
          </a:custGeom>
          <a:solidFill>
            <a:srgbClr val="F9DA9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48" name="Google Shape;148;p10"/>
          <p:cNvSpPr/>
          <p:nvPr/>
        </p:nvSpPr>
        <p:spPr>
          <a:xfrm>
            <a:off x="3349051" y="2787199"/>
            <a:ext cx="349687" cy="392073"/>
          </a:xfrm>
          <a:custGeom>
            <a:avLst/>
            <a:gdLst/>
            <a:ahLst/>
            <a:cxnLst/>
            <a:rect l="l" t="t" r="r" b="b"/>
            <a:pathLst>
              <a:path w="314325" h="352425" extrusionOk="0">
                <a:moveTo>
                  <a:pt x="314083" y="0"/>
                </a:moveTo>
                <a:lnTo>
                  <a:pt x="0" y="0"/>
                </a:lnTo>
                <a:lnTo>
                  <a:pt x="0" y="17208"/>
                </a:lnTo>
                <a:lnTo>
                  <a:pt x="0" y="351878"/>
                </a:lnTo>
                <a:lnTo>
                  <a:pt x="314083" y="351878"/>
                </a:lnTo>
                <a:lnTo>
                  <a:pt x="314083" y="17208"/>
                </a:lnTo>
                <a:lnTo>
                  <a:pt x="314083" y="0"/>
                </a:lnTo>
                <a:close/>
              </a:path>
            </a:pathLst>
          </a:custGeom>
          <a:solidFill>
            <a:srgbClr val="F49F6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49" name="Google Shape;149;p10"/>
          <p:cNvSpPr/>
          <p:nvPr/>
        </p:nvSpPr>
        <p:spPr>
          <a:xfrm>
            <a:off x="3349051" y="3178665"/>
            <a:ext cx="349687" cy="392073"/>
          </a:xfrm>
          <a:custGeom>
            <a:avLst/>
            <a:gdLst/>
            <a:ahLst/>
            <a:cxnLst/>
            <a:rect l="l" t="t" r="r" b="b"/>
            <a:pathLst>
              <a:path w="314325" h="352425" extrusionOk="0">
                <a:moveTo>
                  <a:pt x="314083" y="0"/>
                </a:moveTo>
                <a:lnTo>
                  <a:pt x="0" y="0"/>
                </a:lnTo>
                <a:lnTo>
                  <a:pt x="0" y="17195"/>
                </a:lnTo>
                <a:lnTo>
                  <a:pt x="0" y="351853"/>
                </a:lnTo>
                <a:lnTo>
                  <a:pt x="314083" y="351853"/>
                </a:lnTo>
                <a:lnTo>
                  <a:pt x="314083" y="17195"/>
                </a:lnTo>
                <a:lnTo>
                  <a:pt x="314083" y="0"/>
                </a:lnTo>
                <a:close/>
              </a:path>
            </a:pathLst>
          </a:custGeom>
          <a:solidFill>
            <a:srgbClr val="0B72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50" name="Google Shape;150;p10"/>
          <p:cNvSpPr/>
          <p:nvPr/>
        </p:nvSpPr>
        <p:spPr>
          <a:xfrm>
            <a:off x="3349051" y="3570101"/>
            <a:ext cx="349687" cy="411147"/>
          </a:xfrm>
          <a:custGeom>
            <a:avLst/>
            <a:gdLst/>
            <a:ahLst/>
            <a:cxnLst/>
            <a:rect l="l" t="t" r="r" b="b"/>
            <a:pathLst>
              <a:path w="314325" h="369570" extrusionOk="0">
                <a:moveTo>
                  <a:pt x="314083" y="0"/>
                </a:moveTo>
                <a:lnTo>
                  <a:pt x="0" y="0"/>
                </a:lnTo>
                <a:lnTo>
                  <a:pt x="0" y="17208"/>
                </a:lnTo>
                <a:lnTo>
                  <a:pt x="0" y="355434"/>
                </a:lnTo>
                <a:lnTo>
                  <a:pt x="0" y="369087"/>
                </a:lnTo>
                <a:lnTo>
                  <a:pt x="314083" y="369087"/>
                </a:lnTo>
                <a:lnTo>
                  <a:pt x="314083" y="355434"/>
                </a:lnTo>
                <a:lnTo>
                  <a:pt x="314083" y="17208"/>
                </a:lnTo>
                <a:lnTo>
                  <a:pt x="314083" y="0"/>
                </a:lnTo>
                <a:close/>
              </a:path>
            </a:pathLst>
          </a:custGeom>
          <a:solidFill>
            <a:srgbClr val="F9DA9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51" name="Google Shape;151;p10"/>
          <p:cNvSpPr/>
          <p:nvPr/>
        </p:nvSpPr>
        <p:spPr>
          <a:xfrm>
            <a:off x="3698470" y="2395749"/>
            <a:ext cx="146939" cy="392073"/>
          </a:xfrm>
          <a:custGeom>
            <a:avLst/>
            <a:gdLst/>
            <a:ahLst/>
            <a:cxnLst/>
            <a:rect l="l" t="t" r="r" b="b"/>
            <a:pathLst>
              <a:path w="132080" h="352425" extrusionOk="0">
                <a:moveTo>
                  <a:pt x="0" y="351866"/>
                </a:moveTo>
                <a:lnTo>
                  <a:pt x="131508" y="351866"/>
                </a:lnTo>
                <a:lnTo>
                  <a:pt x="131508" y="0"/>
                </a:lnTo>
                <a:lnTo>
                  <a:pt x="0" y="0"/>
                </a:lnTo>
                <a:lnTo>
                  <a:pt x="0" y="351866"/>
                </a:lnTo>
                <a:close/>
              </a:path>
            </a:pathLst>
          </a:custGeom>
          <a:solidFill>
            <a:srgbClr val="FEBD2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52" name="Google Shape;152;p10"/>
          <p:cNvSpPr/>
          <p:nvPr/>
        </p:nvSpPr>
        <p:spPr>
          <a:xfrm>
            <a:off x="3698470" y="2787199"/>
            <a:ext cx="146939" cy="392073"/>
          </a:xfrm>
          <a:custGeom>
            <a:avLst/>
            <a:gdLst/>
            <a:ahLst/>
            <a:cxnLst/>
            <a:rect l="l" t="t" r="r" b="b"/>
            <a:pathLst>
              <a:path w="132080" h="352425" extrusionOk="0">
                <a:moveTo>
                  <a:pt x="0" y="351866"/>
                </a:moveTo>
                <a:lnTo>
                  <a:pt x="131508" y="351866"/>
                </a:lnTo>
                <a:lnTo>
                  <a:pt x="131508" y="0"/>
                </a:lnTo>
                <a:lnTo>
                  <a:pt x="0" y="0"/>
                </a:lnTo>
                <a:lnTo>
                  <a:pt x="0" y="351866"/>
                </a:lnTo>
                <a:close/>
              </a:path>
            </a:pathLst>
          </a:custGeom>
          <a:solidFill>
            <a:srgbClr val="EA7625"/>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53" name="Google Shape;153;p10"/>
          <p:cNvSpPr/>
          <p:nvPr/>
        </p:nvSpPr>
        <p:spPr>
          <a:xfrm>
            <a:off x="3698470" y="3178650"/>
            <a:ext cx="146939" cy="392073"/>
          </a:xfrm>
          <a:custGeom>
            <a:avLst/>
            <a:gdLst/>
            <a:ahLst/>
            <a:cxnLst/>
            <a:rect l="l" t="t" r="r" b="b"/>
            <a:pathLst>
              <a:path w="132080" h="352425" extrusionOk="0">
                <a:moveTo>
                  <a:pt x="0" y="351866"/>
                </a:moveTo>
                <a:lnTo>
                  <a:pt x="131508" y="351866"/>
                </a:lnTo>
                <a:lnTo>
                  <a:pt x="131508" y="0"/>
                </a:lnTo>
                <a:lnTo>
                  <a:pt x="0" y="0"/>
                </a:lnTo>
                <a:lnTo>
                  <a:pt x="0" y="351866"/>
                </a:lnTo>
                <a:close/>
              </a:path>
            </a:pathLst>
          </a:custGeom>
          <a:solidFill>
            <a:srgbClr val="00544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54" name="Google Shape;154;p10"/>
          <p:cNvSpPr/>
          <p:nvPr/>
        </p:nvSpPr>
        <p:spPr>
          <a:xfrm>
            <a:off x="3698470" y="3570101"/>
            <a:ext cx="146939" cy="411147"/>
          </a:xfrm>
          <a:custGeom>
            <a:avLst/>
            <a:gdLst/>
            <a:ahLst/>
            <a:cxnLst/>
            <a:rect l="l" t="t" r="r" b="b"/>
            <a:pathLst>
              <a:path w="132080" h="369570" extrusionOk="0">
                <a:moveTo>
                  <a:pt x="131508" y="0"/>
                </a:moveTo>
                <a:lnTo>
                  <a:pt x="0" y="0"/>
                </a:lnTo>
                <a:lnTo>
                  <a:pt x="0" y="355434"/>
                </a:lnTo>
                <a:lnTo>
                  <a:pt x="0" y="369087"/>
                </a:lnTo>
                <a:lnTo>
                  <a:pt x="6985" y="369087"/>
                </a:lnTo>
                <a:lnTo>
                  <a:pt x="6985" y="355434"/>
                </a:lnTo>
                <a:lnTo>
                  <a:pt x="131508" y="355434"/>
                </a:lnTo>
                <a:lnTo>
                  <a:pt x="131508" y="0"/>
                </a:lnTo>
                <a:close/>
              </a:path>
            </a:pathLst>
          </a:custGeom>
          <a:solidFill>
            <a:srgbClr val="FEBD2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55" name="Google Shape;155;p10"/>
          <p:cNvSpPr/>
          <p:nvPr/>
        </p:nvSpPr>
        <p:spPr>
          <a:xfrm>
            <a:off x="3356822" y="3965523"/>
            <a:ext cx="349687" cy="392073"/>
          </a:xfrm>
          <a:custGeom>
            <a:avLst/>
            <a:gdLst/>
            <a:ahLst/>
            <a:cxnLst/>
            <a:rect l="l" t="t" r="r" b="b"/>
            <a:pathLst>
              <a:path w="314325" h="352425" extrusionOk="0">
                <a:moveTo>
                  <a:pt x="0" y="351878"/>
                </a:moveTo>
                <a:lnTo>
                  <a:pt x="314083" y="351878"/>
                </a:lnTo>
                <a:lnTo>
                  <a:pt x="314083" y="0"/>
                </a:lnTo>
                <a:lnTo>
                  <a:pt x="0" y="0"/>
                </a:lnTo>
                <a:lnTo>
                  <a:pt x="0" y="351878"/>
                </a:lnTo>
                <a:close/>
              </a:path>
            </a:pathLst>
          </a:custGeom>
          <a:solidFill>
            <a:srgbClr val="F49F6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56" name="Google Shape;156;p10"/>
          <p:cNvSpPr/>
          <p:nvPr/>
        </p:nvSpPr>
        <p:spPr>
          <a:xfrm>
            <a:off x="3356822" y="4356988"/>
            <a:ext cx="349687" cy="392073"/>
          </a:xfrm>
          <a:custGeom>
            <a:avLst/>
            <a:gdLst/>
            <a:ahLst/>
            <a:cxnLst/>
            <a:rect l="l" t="t" r="r" b="b"/>
            <a:pathLst>
              <a:path w="314325" h="352425" extrusionOk="0">
                <a:moveTo>
                  <a:pt x="314083" y="0"/>
                </a:moveTo>
                <a:lnTo>
                  <a:pt x="0" y="0"/>
                </a:lnTo>
                <a:lnTo>
                  <a:pt x="0" y="17195"/>
                </a:lnTo>
                <a:lnTo>
                  <a:pt x="0" y="351878"/>
                </a:lnTo>
                <a:lnTo>
                  <a:pt x="314083" y="351878"/>
                </a:lnTo>
                <a:lnTo>
                  <a:pt x="314083" y="17195"/>
                </a:lnTo>
                <a:lnTo>
                  <a:pt x="314083" y="0"/>
                </a:lnTo>
                <a:close/>
              </a:path>
            </a:pathLst>
          </a:custGeom>
          <a:solidFill>
            <a:srgbClr val="0B72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57" name="Google Shape;157;p10"/>
          <p:cNvSpPr/>
          <p:nvPr/>
        </p:nvSpPr>
        <p:spPr>
          <a:xfrm>
            <a:off x="3356823" y="4748453"/>
            <a:ext cx="349418" cy="376348"/>
          </a:xfrm>
          <a:custGeom>
            <a:avLst/>
            <a:gdLst/>
            <a:ahLst/>
            <a:cxnLst/>
            <a:rect l="l" t="t" r="r" b="b"/>
            <a:pathLst>
              <a:path w="314325" h="539750" extrusionOk="0">
                <a:moveTo>
                  <a:pt x="314083" y="0"/>
                </a:moveTo>
                <a:lnTo>
                  <a:pt x="0" y="0"/>
                </a:lnTo>
                <a:lnTo>
                  <a:pt x="0" y="17195"/>
                </a:lnTo>
                <a:lnTo>
                  <a:pt x="0" y="539584"/>
                </a:lnTo>
                <a:lnTo>
                  <a:pt x="314083" y="539584"/>
                </a:lnTo>
                <a:lnTo>
                  <a:pt x="314083" y="17195"/>
                </a:lnTo>
                <a:lnTo>
                  <a:pt x="314083" y="0"/>
                </a:lnTo>
                <a:close/>
              </a:path>
            </a:pathLst>
          </a:custGeom>
          <a:solidFill>
            <a:srgbClr val="F9DA9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58" name="Google Shape;158;p10"/>
          <p:cNvSpPr/>
          <p:nvPr/>
        </p:nvSpPr>
        <p:spPr>
          <a:xfrm>
            <a:off x="3706241" y="4748453"/>
            <a:ext cx="139168" cy="369300"/>
          </a:xfrm>
          <a:custGeom>
            <a:avLst/>
            <a:gdLst/>
            <a:ahLst/>
            <a:cxnLst/>
            <a:rect l="l" t="t" r="r" b="b"/>
            <a:pathLst>
              <a:path w="132080" h="539750" extrusionOk="0">
                <a:moveTo>
                  <a:pt x="0" y="539584"/>
                </a:moveTo>
                <a:lnTo>
                  <a:pt x="131508" y="539584"/>
                </a:lnTo>
                <a:lnTo>
                  <a:pt x="131508" y="0"/>
                </a:lnTo>
                <a:lnTo>
                  <a:pt x="0" y="0"/>
                </a:lnTo>
                <a:lnTo>
                  <a:pt x="0" y="539584"/>
                </a:lnTo>
                <a:close/>
              </a:path>
            </a:pathLst>
          </a:custGeom>
          <a:solidFill>
            <a:srgbClr val="FEBD2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59" name="Google Shape;159;p10"/>
          <p:cNvSpPr/>
          <p:nvPr/>
        </p:nvSpPr>
        <p:spPr>
          <a:xfrm>
            <a:off x="3901994" y="4378154"/>
            <a:ext cx="8045617" cy="0"/>
          </a:xfrm>
          <a:custGeom>
            <a:avLst/>
            <a:gdLst/>
            <a:ahLst/>
            <a:cxnLst/>
            <a:rect l="l" t="t" r="r" b="b"/>
            <a:pathLst>
              <a:path w="7232015" h="120000" extrusionOk="0">
                <a:moveTo>
                  <a:pt x="0" y="0"/>
                </a:moveTo>
                <a:lnTo>
                  <a:pt x="7231710" y="0"/>
                </a:lnTo>
              </a:path>
            </a:pathLst>
          </a:custGeom>
          <a:noFill/>
          <a:ln w="9525" cap="flat" cmpd="sng">
            <a:solidFill>
              <a:srgbClr val="D9D9D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60" name="Google Shape;160;p10"/>
          <p:cNvSpPr/>
          <p:nvPr/>
        </p:nvSpPr>
        <p:spPr>
          <a:xfrm>
            <a:off x="3895989" y="3968561"/>
            <a:ext cx="8045617" cy="0"/>
          </a:xfrm>
          <a:custGeom>
            <a:avLst/>
            <a:gdLst/>
            <a:ahLst/>
            <a:cxnLst/>
            <a:rect l="l" t="t" r="r" b="b"/>
            <a:pathLst>
              <a:path w="7232015" h="120000" extrusionOk="0">
                <a:moveTo>
                  <a:pt x="0" y="0"/>
                </a:moveTo>
                <a:lnTo>
                  <a:pt x="7231697" y="0"/>
                </a:lnTo>
              </a:path>
            </a:pathLst>
          </a:custGeom>
          <a:noFill/>
          <a:ln w="9525" cap="flat" cmpd="sng">
            <a:solidFill>
              <a:srgbClr val="D9D9D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61" name="Google Shape;161;p10"/>
          <p:cNvSpPr/>
          <p:nvPr/>
        </p:nvSpPr>
        <p:spPr>
          <a:xfrm>
            <a:off x="3901994" y="4772133"/>
            <a:ext cx="8045617" cy="0"/>
          </a:xfrm>
          <a:custGeom>
            <a:avLst/>
            <a:gdLst/>
            <a:ahLst/>
            <a:cxnLst/>
            <a:rect l="l" t="t" r="r" b="b"/>
            <a:pathLst>
              <a:path w="7232015" h="120000" extrusionOk="0">
                <a:moveTo>
                  <a:pt x="0" y="0"/>
                </a:moveTo>
                <a:lnTo>
                  <a:pt x="7231710" y="0"/>
                </a:lnTo>
              </a:path>
            </a:pathLst>
          </a:custGeom>
          <a:noFill/>
          <a:ln w="9525" cap="flat" cmpd="sng">
            <a:solidFill>
              <a:srgbClr val="D9D9D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62" name="Google Shape;162;p10"/>
          <p:cNvSpPr/>
          <p:nvPr/>
        </p:nvSpPr>
        <p:spPr>
          <a:xfrm>
            <a:off x="3901994" y="5150324"/>
            <a:ext cx="8045617" cy="0"/>
          </a:xfrm>
          <a:custGeom>
            <a:avLst/>
            <a:gdLst/>
            <a:ahLst/>
            <a:cxnLst/>
            <a:rect l="l" t="t" r="r" b="b"/>
            <a:pathLst>
              <a:path w="7232015" h="120000" extrusionOk="0">
                <a:moveTo>
                  <a:pt x="0" y="0"/>
                </a:moveTo>
                <a:lnTo>
                  <a:pt x="7231710" y="0"/>
                </a:lnTo>
              </a:path>
            </a:pathLst>
          </a:custGeom>
          <a:noFill/>
          <a:ln w="9525" cap="flat" cmpd="sng">
            <a:solidFill>
              <a:srgbClr val="D9D9D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63" name="Google Shape;163;p10"/>
          <p:cNvSpPr/>
          <p:nvPr/>
        </p:nvSpPr>
        <p:spPr>
          <a:xfrm>
            <a:off x="3539973" y="2040085"/>
            <a:ext cx="59341" cy="63579"/>
          </a:xfrm>
          <a:custGeom>
            <a:avLst/>
            <a:gdLst/>
            <a:ahLst/>
            <a:cxnLst/>
            <a:rect l="l" t="t" r="r" b="b"/>
            <a:pathLst>
              <a:path w="53339" h="57150" extrusionOk="0">
                <a:moveTo>
                  <a:pt x="53327" y="26365"/>
                </a:moveTo>
                <a:lnTo>
                  <a:pt x="51371" y="16446"/>
                </a:lnTo>
                <a:lnTo>
                  <a:pt x="45516" y="7721"/>
                </a:lnTo>
                <a:lnTo>
                  <a:pt x="36703" y="1930"/>
                </a:lnTo>
                <a:lnTo>
                  <a:pt x="26670" y="0"/>
                </a:lnTo>
                <a:lnTo>
                  <a:pt x="16637" y="1930"/>
                </a:lnTo>
                <a:lnTo>
                  <a:pt x="7810" y="7721"/>
                </a:lnTo>
                <a:lnTo>
                  <a:pt x="1943" y="16446"/>
                </a:lnTo>
                <a:lnTo>
                  <a:pt x="0" y="26365"/>
                </a:lnTo>
                <a:lnTo>
                  <a:pt x="419" y="28575"/>
                </a:lnTo>
                <a:lnTo>
                  <a:pt x="0" y="30759"/>
                </a:lnTo>
                <a:lnTo>
                  <a:pt x="1943" y="40678"/>
                </a:lnTo>
                <a:lnTo>
                  <a:pt x="7810" y="49390"/>
                </a:lnTo>
                <a:lnTo>
                  <a:pt x="16637" y="55194"/>
                </a:lnTo>
                <a:lnTo>
                  <a:pt x="26670" y="57124"/>
                </a:lnTo>
                <a:lnTo>
                  <a:pt x="36703" y="55194"/>
                </a:lnTo>
                <a:lnTo>
                  <a:pt x="45516" y="49390"/>
                </a:lnTo>
                <a:lnTo>
                  <a:pt x="51371" y="40678"/>
                </a:lnTo>
                <a:lnTo>
                  <a:pt x="53327" y="30759"/>
                </a:lnTo>
                <a:lnTo>
                  <a:pt x="52882" y="28575"/>
                </a:lnTo>
                <a:lnTo>
                  <a:pt x="53327" y="26365"/>
                </a:lnTo>
                <a:close/>
              </a:path>
            </a:pathLst>
          </a:custGeom>
          <a:solidFill>
            <a:srgbClr val="F3F3F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64" name="Google Shape;164;p10"/>
          <p:cNvSpPr/>
          <p:nvPr/>
        </p:nvSpPr>
        <p:spPr>
          <a:xfrm>
            <a:off x="3558793" y="2075634"/>
            <a:ext cx="21900" cy="21900"/>
          </a:xfrm>
          <a:custGeom>
            <a:avLst/>
            <a:gdLst/>
            <a:ahLst/>
            <a:cxnLst/>
            <a:rect l="l" t="t" r="r" b="b"/>
            <a:pathLst>
              <a:path w="19685" h="19685" extrusionOk="0">
                <a:moveTo>
                  <a:pt x="12573" y="0"/>
                </a:moveTo>
                <a:lnTo>
                  <a:pt x="6934" y="0"/>
                </a:lnTo>
                <a:lnTo>
                  <a:pt x="0" y="6870"/>
                </a:lnTo>
                <a:lnTo>
                  <a:pt x="0" y="12433"/>
                </a:lnTo>
                <a:lnTo>
                  <a:pt x="6934" y="19304"/>
                </a:lnTo>
                <a:lnTo>
                  <a:pt x="12573" y="19304"/>
                </a:lnTo>
                <a:lnTo>
                  <a:pt x="19507" y="12433"/>
                </a:lnTo>
                <a:lnTo>
                  <a:pt x="19507" y="687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65" name="Google Shape;165;p10"/>
          <p:cNvSpPr/>
          <p:nvPr/>
        </p:nvSpPr>
        <p:spPr>
          <a:xfrm>
            <a:off x="3559966" y="2059908"/>
            <a:ext cx="14835" cy="19074"/>
          </a:xfrm>
          <a:custGeom>
            <a:avLst/>
            <a:gdLst/>
            <a:ahLst/>
            <a:cxnLst/>
            <a:rect l="l" t="t" r="r" b="b"/>
            <a:pathLst>
              <a:path w="13335" h="17144" extrusionOk="0">
                <a:moveTo>
                  <a:pt x="12827" y="0"/>
                </a:moveTo>
                <a:lnTo>
                  <a:pt x="127" y="12700"/>
                </a:lnTo>
                <a:lnTo>
                  <a:pt x="4343" y="12700"/>
                </a:lnTo>
                <a:lnTo>
                  <a:pt x="0" y="17043"/>
                </a:lnTo>
                <a:lnTo>
                  <a:pt x="12700" y="17043"/>
                </a:lnTo>
                <a:lnTo>
                  <a:pt x="12700" y="12700"/>
                </a:lnTo>
                <a:lnTo>
                  <a:pt x="12827" y="12700"/>
                </a:lnTo>
                <a:lnTo>
                  <a:pt x="12827" y="0"/>
                </a:lnTo>
                <a:close/>
              </a:path>
            </a:pathLst>
          </a:custGeom>
          <a:solidFill>
            <a:srgbClr val="F3F3F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66" name="Google Shape;166;p10"/>
          <p:cNvSpPr txBox="1"/>
          <p:nvPr/>
        </p:nvSpPr>
        <p:spPr>
          <a:xfrm>
            <a:off x="3894219" y="2366016"/>
            <a:ext cx="8833200" cy="369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chemeClr val="dk1"/>
              </a:buClr>
              <a:buSzPts val="1200"/>
              <a:buFont typeface="Arial"/>
              <a:buNone/>
            </a:pPr>
            <a:r>
              <a:rPr lang="en-US" sz="1200" b="0" i="0" u="none" strike="noStrike" cap="none">
                <a:solidFill>
                  <a:srgbClr val="221E1F"/>
                </a:solidFill>
                <a:latin typeface="Poppins"/>
                <a:ea typeface="Poppins"/>
                <a:cs typeface="Poppins"/>
                <a:sym typeface="Poppins"/>
              </a:rPr>
              <a:t>An online platform with an option to add multiple products and loan originators  </a:t>
            </a:r>
            <a:endParaRPr lang="en-US" sz="1200" b="0" i="0" u="none" strike="noStrike" cap="none">
              <a:solidFill>
                <a:srgbClr val="000000"/>
              </a:solidFill>
              <a:latin typeface="Poppins"/>
              <a:ea typeface="Poppins"/>
              <a:cs typeface="Poppins"/>
              <a:sym typeface="Poppins"/>
            </a:endParaRPr>
          </a:p>
        </p:txBody>
      </p:sp>
      <p:sp>
        <p:nvSpPr>
          <p:cNvPr id="167" name="Google Shape;167;p10"/>
          <p:cNvSpPr txBox="1"/>
          <p:nvPr/>
        </p:nvSpPr>
        <p:spPr>
          <a:xfrm>
            <a:off x="3894224" y="2777125"/>
            <a:ext cx="7441800" cy="369300"/>
          </a:xfrm>
          <a:prstGeom prst="rect">
            <a:avLst/>
          </a:prstGeom>
          <a:noFill/>
          <a:ln>
            <a:noFill/>
          </a:ln>
        </p:spPr>
        <p:txBody>
          <a:bodyPr spcFirstLastPara="1" wrap="square" lIns="91425" tIns="91425" rIns="91425" bIns="91425" anchor="t" anchorCtr="0">
            <a:spAutoFit/>
          </a:bodyPr>
          <a:lstStyle/>
          <a:p>
            <a:pPr marL="0" marR="1927225"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221E1F"/>
                </a:solidFill>
                <a:latin typeface="Poppins"/>
                <a:ea typeface="Poppins"/>
                <a:cs typeface="Poppins"/>
                <a:sym typeface="Poppins"/>
              </a:rPr>
              <a:t>100% digital consumer loan</a:t>
            </a:r>
            <a:endParaRPr lang="en-US" sz="1200" b="0" i="0" u="none" strike="noStrike" cap="none">
              <a:solidFill>
                <a:srgbClr val="000000"/>
              </a:solidFill>
              <a:latin typeface="Poppins"/>
              <a:ea typeface="Poppins"/>
              <a:cs typeface="Poppins"/>
              <a:sym typeface="Poppins"/>
            </a:endParaRPr>
          </a:p>
        </p:txBody>
      </p:sp>
      <p:sp>
        <p:nvSpPr>
          <p:cNvPr id="168" name="Google Shape;168;p10"/>
          <p:cNvSpPr txBox="1"/>
          <p:nvPr/>
        </p:nvSpPr>
        <p:spPr>
          <a:xfrm>
            <a:off x="3894219" y="3191149"/>
            <a:ext cx="8833200" cy="369300"/>
          </a:xfrm>
          <a:prstGeom prst="rect">
            <a:avLst/>
          </a:prstGeom>
          <a:noFill/>
          <a:ln>
            <a:noFill/>
          </a:ln>
        </p:spPr>
        <p:txBody>
          <a:bodyPr spcFirstLastPara="1" wrap="square" lIns="91425" tIns="91425" rIns="91425" bIns="91425" anchor="t" anchorCtr="0">
            <a:spAutoFit/>
          </a:bodyPr>
          <a:lstStyle/>
          <a:p>
            <a:pPr marL="0" marR="1927225" lvl="0" indent="0" algn="l" rtl="0">
              <a:lnSpc>
                <a:spcPct val="100000"/>
              </a:lnSpc>
              <a:spcBef>
                <a:spcPts val="0"/>
              </a:spcBef>
              <a:spcAft>
                <a:spcPts val="0"/>
              </a:spcAft>
              <a:buClr>
                <a:srgbClr val="000000"/>
              </a:buClr>
              <a:buSzPts val="1200"/>
              <a:buFont typeface="Arial"/>
              <a:buNone/>
            </a:pPr>
            <a:r>
              <a:rPr lang="en-US" sz="1200" dirty="0">
                <a:solidFill>
                  <a:srgbClr val="221E1F"/>
                </a:solidFill>
                <a:latin typeface="Poppins"/>
                <a:ea typeface="Poppins"/>
                <a:cs typeface="Poppins"/>
                <a:sym typeface="Poppins"/>
              </a:rPr>
              <a:t>Loan amount: minimum 23 EUR, maximum </a:t>
            </a:r>
            <a:r>
              <a:rPr lang="lv-LV" sz="1200" dirty="0">
                <a:solidFill>
                  <a:srgbClr val="221E1F"/>
                </a:solidFill>
                <a:latin typeface="Poppins"/>
                <a:ea typeface="Poppins"/>
                <a:cs typeface="Poppins"/>
                <a:sym typeface="Poppins"/>
              </a:rPr>
              <a:t>230</a:t>
            </a:r>
            <a:r>
              <a:rPr lang="en-US" sz="1200" dirty="0">
                <a:solidFill>
                  <a:srgbClr val="221E1F"/>
                </a:solidFill>
                <a:latin typeface="Poppins"/>
                <a:ea typeface="Poppins"/>
                <a:cs typeface="Poppins"/>
                <a:sym typeface="Poppins"/>
              </a:rPr>
              <a:t> EUR</a:t>
            </a:r>
            <a:endParaRPr lang="en-US" sz="1200" b="0" i="0" u="none" strike="noStrike" cap="none" dirty="0">
              <a:solidFill>
                <a:srgbClr val="221E1F"/>
              </a:solidFill>
              <a:latin typeface="Poppins"/>
              <a:ea typeface="Poppins"/>
              <a:cs typeface="Poppins"/>
              <a:sym typeface="Poppins"/>
            </a:endParaRPr>
          </a:p>
        </p:txBody>
      </p:sp>
      <p:sp>
        <p:nvSpPr>
          <p:cNvPr id="169" name="Google Shape;169;p10"/>
          <p:cNvSpPr txBox="1"/>
          <p:nvPr/>
        </p:nvSpPr>
        <p:spPr>
          <a:xfrm>
            <a:off x="3894219" y="3582197"/>
            <a:ext cx="8833200" cy="369300"/>
          </a:xfrm>
          <a:prstGeom prst="rect">
            <a:avLst/>
          </a:prstGeom>
          <a:noFill/>
          <a:ln>
            <a:noFill/>
          </a:ln>
        </p:spPr>
        <p:txBody>
          <a:bodyPr spcFirstLastPara="1" wrap="square" lIns="91425" tIns="91425" rIns="91425" bIns="91425" anchor="t" anchorCtr="0">
            <a:spAutoFit/>
          </a:bodyPr>
          <a:lstStyle/>
          <a:p>
            <a:pPr marL="0" marR="1927225" lvl="0" indent="0" algn="l" rtl="0">
              <a:lnSpc>
                <a:spcPct val="100000"/>
              </a:lnSpc>
              <a:spcBef>
                <a:spcPts val="0"/>
              </a:spcBef>
              <a:spcAft>
                <a:spcPts val="0"/>
              </a:spcAft>
              <a:buClr>
                <a:srgbClr val="000000"/>
              </a:buClr>
              <a:buSzPts val="1200"/>
              <a:buFont typeface="Arial"/>
              <a:buNone/>
            </a:pPr>
            <a:r>
              <a:rPr lang="en-US" sz="1200" dirty="0">
                <a:solidFill>
                  <a:srgbClr val="221E1F"/>
                </a:solidFill>
                <a:latin typeface="Poppins"/>
                <a:ea typeface="Poppins"/>
                <a:cs typeface="Poppins"/>
                <a:sym typeface="Poppins"/>
              </a:rPr>
              <a:t>Average loan size: </a:t>
            </a:r>
            <a:r>
              <a:rPr lang="lv-LV" sz="1200" dirty="0">
                <a:solidFill>
                  <a:srgbClr val="221E1F"/>
                </a:solidFill>
                <a:latin typeface="Poppins"/>
                <a:ea typeface="Poppins"/>
                <a:cs typeface="Poppins"/>
                <a:sym typeface="Poppins"/>
              </a:rPr>
              <a:t>64</a:t>
            </a:r>
            <a:r>
              <a:rPr lang="en-US" sz="1200" dirty="0">
                <a:solidFill>
                  <a:srgbClr val="221E1F"/>
                </a:solidFill>
                <a:latin typeface="Poppins"/>
                <a:ea typeface="Poppins"/>
                <a:cs typeface="Poppins"/>
                <a:sym typeface="Poppins"/>
              </a:rPr>
              <a:t> EUR</a:t>
            </a:r>
            <a:endParaRPr lang="en-US" sz="1200" b="0" i="0" u="none" strike="noStrike" cap="none" dirty="0">
              <a:solidFill>
                <a:srgbClr val="000000"/>
              </a:solidFill>
              <a:latin typeface="Poppins"/>
              <a:ea typeface="Poppins"/>
              <a:cs typeface="Poppins"/>
              <a:sym typeface="Poppins"/>
            </a:endParaRPr>
          </a:p>
        </p:txBody>
      </p:sp>
      <p:sp>
        <p:nvSpPr>
          <p:cNvPr id="170" name="Google Shape;170;p10"/>
          <p:cNvSpPr txBox="1"/>
          <p:nvPr/>
        </p:nvSpPr>
        <p:spPr>
          <a:xfrm>
            <a:off x="3894219" y="3976187"/>
            <a:ext cx="8833200" cy="369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a:solidFill>
                  <a:srgbClr val="221E1F"/>
                </a:solidFill>
                <a:latin typeface="Poppins"/>
                <a:ea typeface="Poppins"/>
                <a:cs typeface="Poppins"/>
                <a:sym typeface="Poppins"/>
              </a:rPr>
              <a:t>Term of 30 days with an option to extend for another 30 days or shorter period</a:t>
            </a:r>
            <a:endParaRPr lang="en-US" sz="1200" b="0" i="0" u="none" strike="noStrike" cap="none">
              <a:solidFill>
                <a:srgbClr val="000000"/>
              </a:solidFill>
              <a:latin typeface="Poppins"/>
              <a:ea typeface="Poppins"/>
              <a:cs typeface="Poppins"/>
              <a:sym typeface="Poppins"/>
            </a:endParaRPr>
          </a:p>
        </p:txBody>
      </p:sp>
      <p:sp>
        <p:nvSpPr>
          <p:cNvPr id="171" name="Google Shape;171;p10"/>
          <p:cNvSpPr txBox="1"/>
          <p:nvPr/>
        </p:nvSpPr>
        <p:spPr>
          <a:xfrm>
            <a:off x="3894219" y="4387032"/>
            <a:ext cx="8833200" cy="369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a:solidFill>
                  <a:srgbClr val="221E1F"/>
                </a:solidFill>
                <a:latin typeface="Poppins"/>
                <a:ea typeface="Poppins"/>
                <a:cs typeface="Poppins"/>
                <a:sym typeface="Poppins"/>
              </a:rPr>
              <a:t>All loans are disbursed via a fully automatic payment getaway directly to a customer bank account</a:t>
            </a:r>
            <a:endParaRPr lang="en-US" sz="1200" b="0" i="0" u="none" strike="noStrike" cap="none">
              <a:solidFill>
                <a:srgbClr val="221E1F"/>
              </a:solidFill>
              <a:latin typeface="Poppins"/>
              <a:ea typeface="Poppins"/>
              <a:cs typeface="Poppins"/>
              <a:sym typeface="Poppins"/>
            </a:endParaRPr>
          </a:p>
        </p:txBody>
      </p:sp>
      <p:sp>
        <p:nvSpPr>
          <p:cNvPr id="172" name="Google Shape;172;p10"/>
          <p:cNvSpPr txBox="1"/>
          <p:nvPr/>
        </p:nvSpPr>
        <p:spPr>
          <a:xfrm>
            <a:off x="3894225" y="4680125"/>
            <a:ext cx="8833200" cy="5541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dirty="0">
                <a:solidFill>
                  <a:srgbClr val="221E1F"/>
                </a:solidFill>
                <a:latin typeface="Poppins"/>
                <a:ea typeface="Poppins"/>
                <a:cs typeface="Poppins"/>
                <a:sym typeface="Poppins"/>
              </a:rPr>
              <a:t>Repayments can also be made through the country’s largest grocery chain – Cargill Food City</a:t>
            </a:r>
          </a:p>
          <a:p>
            <a:pPr marL="0" marR="0" lvl="0" indent="0" algn="l" rtl="0">
              <a:lnSpc>
                <a:spcPct val="100000"/>
              </a:lnSpc>
              <a:spcBef>
                <a:spcPts val="0"/>
              </a:spcBef>
              <a:spcAft>
                <a:spcPts val="0"/>
              </a:spcAft>
              <a:buClr>
                <a:srgbClr val="000000"/>
              </a:buClr>
              <a:buSzPts val="1200"/>
              <a:buFont typeface="Arial"/>
              <a:buNone/>
            </a:pPr>
            <a:r>
              <a:rPr lang="en-US" sz="1200" dirty="0">
                <a:solidFill>
                  <a:srgbClr val="221E1F"/>
                </a:solidFill>
                <a:latin typeface="Poppins"/>
                <a:ea typeface="Poppins"/>
                <a:cs typeface="Poppins"/>
                <a:sym typeface="Poppins"/>
              </a:rPr>
              <a:t>supermarkets with 371 locations throughout the country</a:t>
            </a:r>
          </a:p>
        </p:txBody>
      </p:sp>
      <p:sp>
        <p:nvSpPr>
          <p:cNvPr id="173" name="Google Shape;173;p10"/>
          <p:cNvSpPr txBox="1">
            <a:spLocks noGrp="1"/>
          </p:cNvSpPr>
          <p:nvPr>
            <p:ph type="title"/>
          </p:nvPr>
        </p:nvSpPr>
        <p:spPr>
          <a:xfrm>
            <a:off x="1446491" y="975506"/>
            <a:ext cx="5392500" cy="551700"/>
          </a:xfrm>
          <a:prstGeom prst="rect">
            <a:avLst/>
          </a:prstGeom>
          <a:noFill/>
          <a:ln>
            <a:noFill/>
          </a:ln>
        </p:spPr>
        <p:txBody>
          <a:bodyPr spcFirstLastPara="1" wrap="square" lIns="0" tIns="12700" rIns="0" bIns="0" anchor="t" anchorCtr="0">
            <a:spAutoFit/>
          </a:bodyPr>
          <a:lstStyle/>
          <a:p>
            <a:pPr marL="12700" lvl="0" indent="0" algn="l" rtl="0">
              <a:lnSpc>
                <a:spcPct val="100000"/>
              </a:lnSpc>
              <a:spcBef>
                <a:spcPts val="0"/>
              </a:spcBef>
              <a:spcAft>
                <a:spcPts val="0"/>
              </a:spcAft>
              <a:buSzPts val="1400"/>
              <a:buNone/>
            </a:pPr>
            <a:r>
              <a:rPr lang="en-US" sz="3500">
                <a:latin typeface="Poppins"/>
                <a:ea typeface="Poppins"/>
                <a:cs typeface="Poppins"/>
                <a:sym typeface="Poppins"/>
              </a:rPr>
              <a:t>Product</a:t>
            </a:r>
          </a:p>
        </p:txBody>
      </p:sp>
      <p:grpSp>
        <p:nvGrpSpPr>
          <p:cNvPr id="174" name="Google Shape;174;p10"/>
          <p:cNvGrpSpPr/>
          <p:nvPr/>
        </p:nvGrpSpPr>
        <p:grpSpPr>
          <a:xfrm>
            <a:off x="536806" y="7162649"/>
            <a:ext cx="2383670" cy="322565"/>
            <a:chOff x="238125" y="2371025"/>
            <a:chExt cx="7134600" cy="965475"/>
          </a:xfrm>
        </p:grpSpPr>
        <p:sp>
          <p:nvSpPr>
            <p:cNvPr id="175" name="Google Shape;175;p10"/>
            <p:cNvSpPr/>
            <p:nvPr/>
          </p:nvSpPr>
          <p:spPr>
            <a:xfrm>
              <a:off x="5811925" y="3077500"/>
              <a:ext cx="1560800" cy="252125"/>
            </a:xfrm>
            <a:custGeom>
              <a:avLst/>
              <a:gdLst/>
              <a:ahLst/>
              <a:cxnLst/>
              <a:rect l="l" t="t" r="r" b="b"/>
              <a:pathLst>
                <a:path w="62432" h="10085" extrusionOk="0">
                  <a:moveTo>
                    <a:pt x="2751" y="1"/>
                  </a:moveTo>
                  <a:lnTo>
                    <a:pt x="368" y="551"/>
                  </a:lnTo>
                  <a:cubicBezTo>
                    <a:pt x="318" y="526"/>
                    <a:pt x="276" y="515"/>
                    <a:pt x="240" y="515"/>
                  </a:cubicBezTo>
                  <a:cubicBezTo>
                    <a:pt x="142" y="515"/>
                    <a:pt x="93" y="600"/>
                    <a:pt x="93" y="734"/>
                  </a:cubicBezTo>
                  <a:cubicBezTo>
                    <a:pt x="1" y="826"/>
                    <a:pt x="93" y="1009"/>
                    <a:pt x="276" y="1009"/>
                  </a:cubicBezTo>
                  <a:lnTo>
                    <a:pt x="22553" y="10085"/>
                  </a:lnTo>
                  <a:lnTo>
                    <a:pt x="61973" y="8343"/>
                  </a:lnTo>
                  <a:cubicBezTo>
                    <a:pt x="62065" y="8343"/>
                    <a:pt x="62156" y="8251"/>
                    <a:pt x="62248" y="8160"/>
                  </a:cubicBezTo>
                  <a:cubicBezTo>
                    <a:pt x="62431" y="7885"/>
                    <a:pt x="62340" y="7518"/>
                    <a:pt x="62065" y="7426"/>
                  </a:cubicBezTo>
                  <a:lnTo>
                    <a:pt x="59039" y="6785"/>
                  </a:lnTo>
                  <a:lnTo>
                    <a:pt x="22553" y="8343"/>
                  </a:lnTo>
                  <a:lnTo>
                    <a:pt x="2751" y="1"/>
                  </a:lnTo>
                  <a:close/>
                </a:path>
              </a:pathLst>
            </a:custGeom>
            <a:solidFill>
              <a:srgbClr val="11534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176" name="Google Shape;176;p10"/>
            <p:cNvSpPr/>
            <p:nvPr/>
          </p:nvSpPr>
          <p:spPr>
            <a:xfrm>
              <a:off x="5811925" y="3008750"/>
              <a:ext cx="1560800" cy="252125"/>
            </a:xfrm>
            <a:custGeom>
              <a:avLst/>
              <a:gdLst/>
              <a:ahLst/>
              <a:cxnLst/>
              <a:rect l="l" t="t" r="r" b="b"/>
              <a:pathLst>
                <a:path w="62432" h="10085" extrusionOk="0">
                  <a:moveTo>
                    <a:pt x="2751" y="1"/>
                  </a:moveTo>
                  <a:lnTo>
                    <a:pt x="368" y="551"/>
                  </a:lnTo>
                  <a:cubicBezTo>
                    <a:pt x="341" y="524"/>
                    <a:pt x="306" y="513"/>
                    <a:pt x="270" y="513"/>
                  </a:cubicBezTo>
                  <a:cubicBezTo>
                    <a:pt x="184" y="513"/>
                    <a:pt x="93" y="577"/>
                    <a:pt x="93" y="642"/>
                  </a:cubicBezTo>
                  <a:cubicBezTo>
                    <a:pt x="1" y="826"/>
                    <a:pt x="93" y="917"/>
                    <a:pt x="184" y="1009"/>
                  </a:cubicBezTo>
                  <a:lnTo>
                    <a:pt x="22553" y="10085"/>
                  </a:lnTo>
                  <a:lnTo>
                    <a:pt x="61790" y="8343"/>
                  </a:lnTo>
                  <a:cubicBezTo>
                    <a:pt x="62340" y="8251"/>
                    <a:pt x="62431" y="7610"/>
                    <a:pt x="61973" y="7426"/>
                  </a:cubicBezTo>
                  <a:lnTo>
                    <a:pt x="49505" y="3117"/>
                  </a:lnTo>
                  <a:cubicBezTo>
                    <a:pt x="49239" y="3042"/>
                    <a:pt x="48989" y="2997"/>
                    <a:pt x="48748" y="2997"/>
                  </a:cubicBezTo>
                  <a:cubicBezTo>
                    <a:pt x="48408" y="2997"/>
                    <a:pt x="48086" y="3086"/>
                    <a:pt x="47763" y="3301"/>
                  </a:cubicBezTo>
                  <a:cubicBezTo>
                    <a:pt x="38769" y="8184"/>
                    <a:pt x="24571" y="8344"/>
                    <a:pt x="22748" y="8344"/>
                  </a:cubicBezTo>
                  <a:cubicBezTo>
                    <a:pt x="22620" y="8344"/>
                    <a:pt x="22553" y="8343"/>
                    <a:pt x="22553" y="8343"/>
                  </a:cubicBezTo>
                  <a:lnTo>
                    <a:pt x="2751" y="1"/>
                  </a:lnTo>
                  <a:close/>
                </a:path>
              </a:pathLst>
            </a:custGeom>
            <a:solidFill>
              <a:srgbClr val="11534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177" name="Google Shape;177;p10"/>
            <p:cNvSpPr/>
            <p:nvPr/>
          </p:nvSpPr>
          <p:spPr>
            <a:xfrm>
              <a:off x="5802775" y="2742800"/>
              <a:ext cx="1510350" cy="447025"/>
            </a:xfrm>
            <a:custGeom>
              <a:avLst/>
              <a:gdLst/>
              <a:ahLst/>
              <a:cxnLst/>
              <a:rect l="l" t="t" r="r" b="b"/>
              <a:pathLst>
                <a:path w="60414" h="17881" extrusionOk="0">
                  <a:moveTo>
                    <a:pt x="47566" y="1"/>
                  </a:moveTo>
                  <a:cubicBezTo>
                    <a:pt x="47396" y="1"/>
                    <a:pt x="47239" y="102"/>
                    <a:pt x="47121" y="279"/>
                  </a:cubicBezTo>
                  <a:cubicBezTo>
                    <a:pt x="35937" y="15589"/>
                    <a:pt x="22919" y="16047"/>
                    <a:pt x="22919" y="16047"/>
                  </a:cubicBezTo>
                  <a:lnTo>
                    <a:pt x="3209" y="7705"/>
                  </a:lnTo>
                  <a:lnTo>
                    <a:pt x="183" y="7797"/>
                  </a:lnTo>
                  <a:cubicBezTo>
                    <a:pt x="92" y="7797"/>
                    <a:pt x="0" y="7888"/>
                    <a:pt x="0" y="7980"/>
                  </a:cubicBezTo>
                  <a:cubicBezTo>
                    <a:pt x="0" y="8072"/>
                    <a:pt x="0" y="8163"/>
                    <a:pt x="183" y="8255"/>
                  </a:cubicBezTo>
                  <a:lnTo>
                    <a:pt x="23102" y="17881"/>
                  </a:lnTo>
                  <a:cubicBezTo>
                    <a:pt x="43912" y="17881"/>
                    <a:pt x="56930" y="8438"/>
                    <a:pt x="60139" y="5780"/>
                  </a:cubicBezTo>
                  <a:cubicBezTo>
                    <a:pt x="60230" y="5688"/>
                    <a:pt x="60230" y="5596"/>
                    <a:pt x="60322" y="5505"/>
                  </a:cubicBezTo>
                  <a:cubicBezTo>
                    <a:pt x="60414" y="5230"/>
                    <a:pt x="60322" y="4863"/>
                    <a:pt x="59955" y="4771"/>
                  </a:cubicBezTo>
                  <a:lnTo>
                    <a:pt x="47854" y="96"/>
                  </a:lnTo>
                  <a:cubicBezTo>
                    <a:pt x="47757" y="31"/>
                    <a:pt x="47659" y="1"/>
                    <a:pt x="47566" y="1"/>
                  </a:cubicBezTo>
                  <a:close/>
                </a:path>
              </a:pathLst>
            </a:custGeom>
            <a:solidFill>
              <a:srgbClr val="E9700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178" name="Google Shape;178;p10"/>
            <p:cNvSpPr/>
            <p:nvPr/>
          </p:nvSpPr>
          <p:spPr>
            <a:xfrm>
              <a:off x="5807350" y="2371025"/>
              <a:ext cx="1269725" cy="747750"/>
            </a:xfrm>
            <a:custGeom>
              <a:avLst/>
              <a:gdLst/>
              <a:ahLst/>
              <a:cxnLst/>
              <a:rect l="l" t="t" r="r" b="b"/>
              <a:pathLst>
                <a:path w="50789" h="29910" extrusionOk="0">
                  <a:moveTo>
                    <a:pt x="28226" y="0"/>
                  </a:moveTo>
                  <a:cubicBezTo>
                    <a:pt x="27932" y="0"/>
                    <a:pt x="27670" y="164"/>
                    <a:pt x="27595" y="391"/>
                  </a:cubicBezTo>
                  <a:cubicBezTo>
                    <a:pt x="26036" y="3508"/>
                    <a:pt x="17419" y="18359"/>
                    <a:pt x="367" y="20192"/>
                  </a:cubicBezTo>
                  <a:cubicBezTo>
                    <a:pt x="184" y="20192"/>
                    <a:pt x="0" y="20376"/>
                    <a:pt x="0" y="20559"/>
                  </a:cubicBezTo>
                  <a:cubicBezTo>
                    <a:pt x="92" y="20651"/>
                    <a:pt x="92" y="20834"/>
                    <a:pt x="276" y="20834"/>
                  </a:cubicBezTo>
                  <a:lnTo>
                    <a:pt x="22461" y="29910"/>
                  </a:lnTo>
                  <a:lnTo>
                    <a:pt x="22827" y="29910"/>
                  </a:lnTo>
                  <a:cubicBezTo>
                    <a:pt x="24753" y="29818"/>
                    <a:pt x="39512" y="27526"/>
                    <a:pt x="50605" y="5249"/>
                  </a:cubicBezTo>
                  <a:cubicBezTo>
                    <a:pt x="50788" y="4883"/>
                    <a:pt x="50605" y="4424"/>
                    <a:pt x="50238" y="4149"/>
                  </a:cubicBezTo>
                  <a:lnTo>
                    <a:pt x="50055" y="4149"/>
                  </a:lnTo>
                  <a:lnTo>
                    <a:pt x="28420" y="24"/>
                  </a:lnTo>
                  <a:cubicBezTo>
                    <a:pt x="28355" y="8"/>
                    <a:pt x="28290" y="0"/>
                    <a:pt x="28226" y="0"/>
                  </a:cubicBezTo>
                  <a:close/>
                </a:path>
              </a:pathLst>
            </a:custGeom>
            <a:solidFill>
              <a:srgbClr val="FCBF2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179" name="Google Shape;179;p10"/>
            <p:cNvSpPr/>
            <p:nvPr/>
          </p:nvSpPr>
          <p:spPr>
            <a:xfrm>
              <a:off x="238125" y="2373900"/>
              <a:ext cx="123775" cy="955725"/>
            </a:xfrm>
            <a:custGeom>
              <a:avLst/>
              <a:gdLst/>
              <a:ahLst/>
              <a:cxnLst/>
              <a:rect l="l" t="t" r="r" b="b"/>
              <a:pathLst>
                <a:path w="4951" h="38229" extrusionOk="0">
                  <a:moveTo>
                    <a:pt x="0" y="1"/>
                  </a:moveTo>
                  <a:lnTo>
                    <a:pt x="0" y="38229"/>
                  </a:lnTo>
                  <a:lnTo>
                    <a:pt x="4950" y="38229"/>
                  </a:lnTo>
                  <a:lnTo>
                    <a:pt x="4950" y="1"/>
                  </a:ln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180" name="Google Shape;180;p10"/>
            <p:cNvSpPr/>
            <p:nvPr/>
          </p:nvSpPr>
          <p:spPr>
            <a:xfrm>
              <a:off x="584175" y="2639750"/>
              <a:ext cx="710525" cy="696750"/>
            </a:xfrm>
            <a:custGeom>
              <a:avLst/>
              <a:gdLst/>
              <a:ahLst/>
              <a:cxnLst/>
              <a:rect l="l" t="t" r="r" b="b"/>
              <a:pathLst>
                <a:path w="28421" h="27870" extrusionOk="0">
                  <a:moveTo>
                    <a:pt x="14210" y="4310"/>
                  </a:moveTo>
                  <a:cubicBezTo>
                    <a:pt x="19528" y="4310"/>
                    <a:pt x="23378" y="8068"/>
                    <a:pt x="23378" y="13935"/>
                  </a:cubicBezTo>
                  <a:lnTo>
                    <a:pt x="23286" y="13935"/>
                  </a:lnTo>
                  <a:cubicBezTo>
                    <a:pt x="23286" y="19803"/>
                    <a:pt x="19344" y="23561"/>
                    <a:pt x="14119" y="23561"/>
                  </a:cubicBezTo>
                  <a:cubicBezTo>
                    <a:pt x="8985" y="23561"/>
                    <a:pt x="4951" y="19803"/>
                    <a:pt x="4951" y="13935"/>
                  </a:cubicBezTo>
                  <a:cubicBezTo>
                    <a:pt x="4951" y="8160"/>
                    <a:pt x="8985" y="4310"/>
                    <a:pt x="14210" y="4310"/>
                  </a:cubicBezTo>
                  <a:close/>
                  <a:moveTo>
                    <a:pt x="14210" y="1"/>
                  </a:moveTo>
                  <a:cubicBezTo>
                    <a:pt x="6051" y="1"/>
                    <a:pt x="1" y="5776"/>
                    <a:pt x="1" y="13935"/>
                  </a:cubicBezTo>
                  <a:cubicBezTo>
                    <a:pt x="1" y="22094"/>
                    <a:pt x="6051" y="27870"/>
                    <a:pt x="14210" y="27870"/>
                  </a:cubicBezTo>
                  <a:cubicBezTo>
                    <a:pt x="22461" y="27870"/>
                    <a:pt x="28420" y="22094"/>
                    <a:pt x="28420" y="13935"/>
                  </a:cubicBezTo>
                  <a:cubicBezTo>
                    <a:pt x="28420" y="5776"/>
                    <a:pt x="22370" y="1"/>
                    <a:pt x="14210"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181" name="Google Shape;181;p10"/>
            <p:cNvSpPr/>
            <p:nvPr/>
          </p:nvSpPr>
          <p:spPr>
            <a:xfrm>
              <a:off x="1455100" y="2639650"/>
              <a:ext cx="593600" cy="696850"/>
            </a:xfrm>
            <a:custGeom>
              <a:avLst/>
              <a:gdLst/>
              <a:ahLst/>
              <a:cxnLst/>
              <a:rect l="l" t="t" r="r" b="b"/>
              <a:pathLst>
                <a:path w="23744" h="27874" extrusionOk="0">
                  <a:moveTo>
                    <a:pt x="18794" y="15406"/>
                  </a:moveTo>
                  <a:lnTo>
                    <a:pt x="18794" y="19257"/>
                  </a:lnTo>
                  <a:cubicBezTo>
                    <a:pt x="17602" y="22374"/>
                    <a:pt x="14668" y="24115"/>
                    <a:pt x="10910" y="24115"/>
                  </a:cubicBezTo>
                  <a:cubicBezTo>
                    <a:pt x="7151" y="24115"/>
                    <a:pt x="4859" y="22374"/>
                    <a:pt x="4859" y="19715"/>
                  </a:cubicBezTo>
                  <a:cubicBezTo>
                    <a:pt x="4859" y="17331"/>
                    <a:pt x="6326" y="15406"/>
                    <a:pt x="11185" y="15406"/>
                  </a:cubicBezTo>
                  <a:close/>
                  <a:moveTo>
                    <a:pt x="11659" y="0"/>
                  </a:moveTo>
                  <a:cubicBezTo>
                    <a:pt x="7695" y="0"/>
                    <a:pt x="3919" y="1190"/>
                    <a:pt x="825" y="3489"/>
                  </a:cubicBezTo>
                  <a:lnTo>
                    <a:pt x="2934" y="7247"/>
                  </a:lnTo>
                  <a:cubicBezTo>
                    <a:pt x="5225" y="5397"/>
                    <a:pt x="8110" y="4308"/>
                    <a:pt x="11180" y="4308"/>
                  </a:cubicBezTo>
                  <a:cubicBezTo>
                    <a:pt x="11303" y="4308"/>
                    <a:pt x="11427" y="4310"/>
                    <a:pt x="11551" y="4314"/>
                  </a:cubicBezTo>
                  <a:cubicBezTo>
                    <a:pt x="16410" y="4314"/>
                    <a:pt x="18794" y="6697"/>
                    <a:pt x="18794" y="10914"/>
                  </a:cubicBezTo>
                  <a:lnTo>
                    <a:pt x="18794" y="11831"/>
                  </a:lnTo>
                  <a:lnTo>
                    <a:pt x="11001" y="11831"/>
                  </a:lnTo>
                  <a:cubicBezTo>
                    <a:pt x="2842" y="11831"/>
                    <a:pt x="0" y="15498"/>
                    <a:pt x="0" y="19898"/>
                  </a:cubicBezTo>
                  <a:cubicBezTo>
                    <a:pt x="0" y="24574"/>
                    <a:pt x="3942" y="27874"/>
                    <a:pt x="10084" y="27874"/>
                  </a:cubicBezTo>
                  <a:cubicBezTo>
                    <a:pt x="14393" y="27874"/>
                    <a:pt x="17418" y="26499"/>
                    <a:pt x="19069" y="24024"/>
                  </a:cubicBezTo>
                  <a:lnTo>
                    <a:pt x="19069" y="27599"/>
                  </a:lnTo>
                  <a:lnTo>
                    <a:pt x="23744" y="27599"/>
                  </a:lnTo>
                  <a:lnTo>
                    <a:pt x="23744" y="11098"/>
                  </a:lnTo>
                  <a:cubicBezTo>
                    <a:pt x="23744" y="3672"/>
                    <a:pt x="19527" y="5"/>
                    <a:pt x="12101" y="5"/>
                  </a:cubicBezTo>
                  <a:cubicBezTo>
                    <a:pt x="11954" y="2"/>
                    <a:pt x="11807" y="0"/>
                    <a:pt x="11659" y="0"/>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182" name="Google Shape;182;p10"/>
            <p:cNvSpPr/>
            <p:nvPr/>
          </p:nvSpPr>
          <p:spPr>
            <a:xfrm>
              <a:off x="2328300" y="2639750"/>
              <a:ext cx="648625" cy="689875"/>
            </a:xfrm>
            <a:custGeom>
              <a:avLst/>
              <a:gdLst/>
              <a:ahLst/>
              <a:cxnLst/>
              <a:rect l="l" t="t" r="r" b="b"/>
              <a:pathLst>
                <a:path w="25945" h="27595" extrusionOk="0">
                  <a:moveTo>
                    <a:pt x="14577" y="1"/>
                  </a:moveTo>
                  <a:cubicBezTo>
                    <a:pt x="10268" y="1"/>
                    <a:pt x="6693" y="1651"/>
                    <a:pt x="4767" y="4401"/>
                  </a:cubicBezTo>
                  <a:lnTo>
                    <a:pt x="4767" y="276"/>
                  </a:lnTo>
                  <a:lnTo>
                    <a:pt x="0" y="276"/>
                  </a:lnTo>
                  <a:lnTo>
                    <a:pt x="0" y="27595"/>
                  </a:lnTo>
                  <a:lnTo>
                    <a:pt x="4951" y="27595"/>
                  </a:lnTo>
                  <a:lnTo>
                    <a:pt x="4951" y="13477"/>
                  </a:lnTo>
                  <a:cubicBezTo>
                    <a:pt x="4951" y="7518"/>
                    <a:pt x="8343" y="4401"/>
                    <a:pt x="13568" y="4401"/>
                  </a:cubicBezTo>
                  <a:cubicBezTo>
                    <a:pt x="18244" y="4401"/>
                    <a:pt x="20994" y="7060"/>
                    <a:pt x="20994" y="12469"/>
                  </a:cubicBezTo>
                  <a:lnTo>
                    <a:pt x="20994" y="27595"/>
                  </a:lnTo>
                  <a:lnTo>
                    <a:pt x="25944" y="27595"/>
                  </a:lnTo>
                  <a:lnTo>
                    <a:pt x="25944" y="11919"/>
                  </a:lnTo>
                  <a:cubicBezTo>
                    <a:pt x="25944" y="3851"/>
                    <a:pt x="21269" y="1"/>
                    <a:pt x="14577"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183" name="Google Shape;183;p10"/>
            <p:cNvSpPr/>
            <p:nvPr/>
          </p:nvSpPr>
          <p:spPr>
            <a:xfrm>
              <a:off x="3254200" y="2639450"/>
              <a:ext cx="1134500" cy="690175"/>
            </a:xfrm>
            <a:custGeom>
              <a:avLst/>
              <a:gdLst/>
              <a:ahLst/>
              <a:cxnLst/>
              <a:rect l="l" t="t" r="r" b="b"/>
              <a:pathLst>
                <a:path w="45380" h="27607" extrusionOk="0">
                  <a:moveTo>
                    <a:pt x="33654" y="1"/>
                  </a:moveTo>
                  <a:cubicBezTo>
                    <a:pt x="29728" y="1"/>
                    <a:pt x="26020" y="1899"/>
                    <a:pt x="23653" y="5055"/>
                  </a:cubicBezTo>
                  <a:cubicBezTo>
                    <a:pt x="21911" y="1663"/>
                    <a:pt x="18336" y="13"/>
                    <a:pt x="14210" y="13"/>
                  </a:cubicBezTo>
                  <a:cubicBezTo>
                    <a:pt x="10085" y="13"/>
                    <a:pt x="6693" y="1571"/>
                    <a:pt x="4768" y="4322"/>
                  </a:cubicBezTo>
                  <a:lnTo>
                    <a:pt x="4768" y="288"/>
                  </a:lnTo>
                  <a:lnTo>
                    <a:pt x="1" y="288"/>
                  </a:lnTo>
                  <a:lnTo>
                    <a:pt x="1" y="27607"/>
                  </a:lnTo>
                  <a:lnTo>
                    <a:pt x="4951" y="27607"/>
                  </a:lnTo>
                  <a:lnTo>
                    <a:pt x="4951" y="13489"/>
                  </a:lnTo>
                  <a:cubicBezTo>
                    <a:pt x="4951" y="7530"/>
                    <a:pt x="8252" y="4413"/>
                    <a:pt x="13202" y="4413"/>
                  </a:cubicBezTo>
                  <a:cubicBezTo>
                    <a:pt x="17694" y="4413"/>
                    <a:pt x="20261" y="7072"/>
                    <a:pt x="20261" y="12481"/>
                  </a:cubicBezTo>
                  <a:lnTo>
                    <a:pt x="20261" y="27607"/>
                  </a:lnTo>
                  <a:lnTo>
                    <a:pt x="25211" y="27607"/>
                  </a:lnTo>
                  <a:lnTo>
                    <a:pt x="25211" y="13489"/>
                  </a:lnTo>
                  <a:cubicBezTo>
                    <a:pt x="25211" y="7530"/>
                    <a:pt x="28420" y="4413"/>
                    <a:pt x="33370" y="4413"/>
                  </a:cubicBezTo>
                  <a:cubicBezTo>
                    <a:pt x="37863" y="4413"/>
                    <a:pt x="40429" y="7072"/>
                    <a:pt x="40429" y="12481"/>
                  </a:cubicBezTo>
                  <a:lnTo>
                    <a:pt x="40429" y="27607"/>
                  </a:lnTo>
                  <a:lnTo>
                    <a:pt x="45380" y="27607"/>
                  </a:lnTo>
                  <a:lnTo>
                    <a:pt x="45380" y="11931"/>
                  </a:lnTo>
                  <a:cubicBezTo>
                    <a:pt x="45380" y="3863"/>
                    <a:pt x="40888" y="13"/>
                    <a:pt x="34196" y="13"/>
                  </a:cubicBezTo>
                  <a:cubicBezTo>
                    <a:pt x="34015" y="5"/>
                    <a:pt x="33834" y="1"/>
                    <a:pt x="33654"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184" name="Google Shape;184;p10"/>
            <p:cNvSpPr/>
            <p:nvPr/>
          </p:nvSpPr>
          <p:spPr>
            <a:xfrm>
              <a:off x="4606400" y="2637475"/>
              <a:ext cx="683025" cy="699025"/>
            </a:xfrm>
            <a:custGeom>
              <a:avLst/>
              <a:gdLst/>
              <a:ahLst/>
              <a:cxnLst/>
              <a:rect l="l" t="t" r="r" b="b"/>
              <a:pathLst>
                <a:path w="27321" h="27961" extrusionOk="0">
                  <a:moveTo>
                    <a:pt x="13752" y="4355"/>
                  </a:moveTo>
                  <a:cubicBezTo>
                    <a:pt x="17855" y="4355"/>
                    <a:pt x="21957" y="6968"/>
                    <a:pt x="22553" y="12193"/>
                  </a:cubicBezTo>
                  <a:lnTo>
                    <a:pt x="4951" y="12193"/>
                  </a:lnTo>
                  <a:cubicBezTo>
                    <a:pt x="5547" y="6968"/>
                    <a:pt x="9650" y="4355"/>
                    <a:pt x="13752" y="4355"/>
                  </a:cubicBezTo>
                  <a:close/>
                  <a:moveTo>
                    <a:pt x="13752" y="0"/>
                  </a:moveTo>
                  <a:cubicBezTo>
                    <a:pt x="5868" y="0"/>
                    <a:pt x="1" y="5867"/>
                    <a:pt x="1" y="13935"/>
                  </a:cubicBezTo>
                  <a:cubicBezTo>
                    <a:pt x="1" y="22094"/>
                    <a:pt x="5868" y="27961"/>
                    <a:pt x="14761" y="27961"/>
                  </a:cubicBezTo>
                  <a:cubicBezTo>
                    <a:pt x="19253" y="27961"/>
                    <a:pt x="23011" y="26403"/>
                    <a:pt x="25487" y="23469"/>
                  </a:cubicBezTo>
                  <a:lnTo>
                    <a:pt x="22736" y="20352"/>
                  </a:lnTo>
                  <a:cubicBezTo>
                    <a:pt x="20876" y="22478"/>
                    <a:pt x="18073" y="23749"/>
                    <a:pt x="15156" y="23749"/>
                  </a:cubicBezTo>
                  <a:cubicBezTo>
                    <a:pt x="15055" y="23749"/>
                    <a:pt x="14954" y="23747"/>
                    <a:pt x="14852" y="23744"/>
                  </a:cubicBezTo>
                  <a:cubicBezTo>
                    <a:pt x="9443" y="23744"/>
                    <a:pt x="5593" y="20535"/>
                    <a:pt x="4951" y="15768"/>
                  </a:cubicBezTo>
                  <a:lnTo>
                    <a:pt x="27137" y="15768"/>
                  </a:lnTo>
                  <a:cubicBezTo>
                    <a:pt x="27228" y="15218"/>
                    <a:pt x="27228" y="14576"/>
                    <a:pt x="27320" y="14118"/>
                  </a:cubicBezTo>
                  <a:cubicBezTo>
                    <a:pt x="27320" y="5776"/>
                    <a:pt x="21728" y="0"/>
                    <a:pt x="13752" y="0"/>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grpSp>
      <p:sp>
        <p:nvSpPr>
          <p:cNvPr id="185" name="Google Shape;185;p10"/>
          <p:cNvSpPr/>
          <p:nvPr/>
        </p:nvSpPr>
        <p:spPr>
          <a:xfrm>
            <a:off x="3698470" y="3963549"/>
            <a:ext cx="146939" cy="392073"/>
          </a:xfrm>
          <a:custGeom>
            <a:avLst/>
            <a:gdLst/>
            <a:ahLst/>
            <a:cxnLst/>
            <a:rect l="l" t="t" r="r" b="b"/>
            <a:pathLst>
              <a:path w="132080" h="352425" extrusionOk="0">
                <a:moveTo>
                  <a:pt x="0" y="351866"/>
                </a:moveTo>
                <a:lnTo>
                  <a:pt x="131508" y="351866"/>
                </a:lnTo>
                <a:lnTo>
                  <a:pt x="131508" y="0"/>
                </a:lnTo>
                <a:lnTo>
                  <a:pt x="0" y="0"/>
                </a:lnTo>
                <a:lnTo>
                  <a:pt x="0" y="351866"/>
                </a:lnTo>
                <a:close/>
              </a:path>
            </a:pathLst>
          </a:custGeom>
          <a:solidFill>
            <a:srgbClr val="EA7625"/>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86" name="Google Shape;186;p10"/>
          <p:cNvSpPr/>
          <p:nvPr/>
        </p:nvSpPr>
        <p:spPr>
          <a:xfrm>
            <a:off x="3698470" y="4356988"/>
            <a:ext cx="146939" cy="392073"/>
          </a:xfrm>
          <a:custGeom>
            <a:avLst/>
            <a:gdLst/>
            <a:ahLst/>
            <a:cxnLst/>
            <a:rect l="l" t="t" r="r" b="b"/>
            <a:pathLst>
              <a:path w="132080" h="352425" extrusionOk="0">
                <a:moveTo>
                  <a:pt x="0" y="351866"/>
                </a:moveTo>
                <a:lnTo>
                  <a:pt x="131508" y="351866"/>
                </a:lnTo>
                <a:lnTo>
                  <a:pt x="131508" y="0"/>
                </a:lnTo>
                <a:lnTo>
                  <a:pt x="0" y="0"/>
                </a:lnTo>
                <a:lnTo>
                  <a:pt x="0" y="351866"/>
                </a:lnTo>
                <a:close/>
              </a:path>
            </a:pathLst>
          </a:custGeom>
          <a:solidFill>
            <a:srgbClr val="00544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87" name="Google Shape;187;p10"/>
          <p:cNvSpPr/>
          <p:nvPr/>
        </p:nvSpPr>
        <p:spPr>
          <a:xfrm>
            <a:off x="3349051" y="4752374"/>
            <a:ext cx="349687" cy="392073"/>
          </a:xfrm>
          <a:custGeom>
            <a:avLst/>
            <a:gdLst/>
            <a:ahLst/>
            <a:cxnLst/>
            <a:rect l="l" t="t" r="r" b="b"/>
            <a:pathLst>
              <a:path w="314325" h="352425" extrusionOk="0">
                <a:moveTo>
                  <a:pt x="0" y="351866"/>
                </a:moveTo>
                <a:lnTo>
                  <a:pt x="314083" y="351866"/>
                </a:lnTo>
                <a:lnTo>
                  <a:pt x="314083" y="0"/>
                </a:lnTo>
                <a:lnTo>
                  <a:pt x="0" y="0"/>
                </a:lnTo>
                <a:lnTo>
                  <a:pt x="0" y="351866"/>
                </a:lnTo>
                <a:close/>
              </a:path>
            </a:pathLst>
          </a:custGeom>
          <a:solidFill>
            <a:srgbClr val="F9DA9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88" name="Google Shape;188;p10"/>
          <p:cNvSpPr/>
          <p:nvPr/>
        </p:nvSpPr>
        <p:spPr>
          <a:xfrm>
            <a:off x="3349051" y="5143824"/>
            <a:ext cx="349687" cy="392073"/>
          </a:xfrm>
          <a:custGeom>
            <a:avLst/>
            <a:gdLst/>
            <a:ahLst/>
            <a:cxnLst/>
            <a:rect l="l" t="t" r="r" b="b"/>
            <a:pathLst>
              <a:path w="314325" h="352425" extrusionOk="0">
                <a:moveTo>
                  <a:pt x="314083" y="0"/>
                </a:moveTo>
                <a:lnTo>
                  <a:pt x="0" y="0"/>
                </a:lnTo>
                <a:lnTo>
                  <a:pt x="0" y="17208"/>
                </a:lnTo>
                <a:lnTo>
                  <a:pt x="0" y="351878"/>
                </a:lnTo>
                <a:lnTo>
                  <a:pt x="314083" y="351878"/>
                </a:lnTo>
                <a:lnTo>
                  <a:pt x="314083" y="17208"/>
                </a:lnTo>
                <a:lnTo>
                  <a:pt x="314083" y="0"/>
                </a:lnTo>
                <a:close/>
              </a:path>
            </a:pathLst>
          </a:custGeom>
          <a:solidFill>
            <a:srgbClr val="F49F6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89" name="Google Shape;189;p10"/>
          <p:cNvSpPr/>
          <p:nvPr/>
        </p:nvSpPr>
        <p:spPr>
          <a:xfrm>
            <a:off x="3349051" y="5535290"/>
            <a:ext cx="349687" cy="392073"/>
          </a:xfrm>
          <a:custGeom>
            <a:avLst/>
            <a:gdLst/>
            <a:ahLst/>
            <a:cxnLst/>
            <a:rect l="l" t="t" r="r" b="b"/>
            <a:pathLst>
              <a:path w="314325" h="352425" extrusionOk="0">
                <a:moveTo>
                  <a:pt x="314083" y="0"/>
                </a:moveTo>
                <a:lnTo>
                  <a:pt x="0" y="0"/>
                </a:lnTo>
                <a:lnTo>
                  <a:pt x="0" y="17195"/>
                </a:lnTo>
                <a:lnTo>
                  <a:pt x="0" y="351853"/>
                </a:lnTo>
                <a:lnTo>
                  <a:pt x="314083" y="351853"/>
                </a:lnTo>
                <a:lnTo>
                  <a:pt x="314083" y="17195"/>
                </a:lnTo>
                <a:lnTo>
                  <a:pt x="314083" y="0"/>
                </a:lnTo>
                <a:close/>
              </a:path>
            </a:pathLst>
          </a:custGeom>
          <a:solidFill>
            <a:srgbClr val="0B72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90" name="Google Shape;190;p10"/>
          <p:cNvSpPr/>
          <p:nvPr/>
        </p:nvSpPr>
        <p:spPr>
          <a:xfrm>
            <a:off x="3698470" y="4752374"/>
            <a:ext cx="146939" cy="392073"/>
          </a:xfrm>
          <a:custGeom>
            <a:avLst/>
            <a:gdLst/>
            <a:ahLst/>
            <a:cxnLst/>
            <a:rect l="l" t="t" r="r" b="b"/>
            <a:pathLst>
              <a:path w="132080" h="352425" extrusionOk="0">
                <a:moveTo>
                  <a:pt x="0" y="351866"/>
                </a:moveTo>
                <a:lnTo>
                  <a:pt x="131508" y="351866"/>
                </a:lnTo>
                <a:lnTo>
                  <a:pt x="131508" y="0"/>
                </a:lnTo>
                <a:lnTo>
                  <a:pt x="0" y="0"/>
                </a:lnTo>
                <a:lnTo>
                  <a:pt x="0" y="351866"/>
                </a:lnTo>
                <a:close/>
              </a:path>
            </a:pathLst>
          </a:custGeom>
          <a:solidFill>
            <a:srgbClr val="FEBD2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91" name="Google Shape;191;p10"/>
          <p:cNvSpPr/>
          <p:nvPr/>
        </p:nvSpPr>
        <p:spPr>
          <a:xfrm>
            <a:off x="3698470" y="5143824"/>
            <a:ext cx="146939" cy="392073"/>
          </a:xfrm>
          <a:custGeom>
            <a:avLst/>
            <a:gdLst/>
            <a:ahLst/>
            <a:cxnLst/>
            <a:rect l="l" t="t" r="r" b="b"/>
            <a:pathLst>
              <a:path w="132080" h="352425" extrusionOk="0">
                <a:moveTo>
                  <a:pt x="0" y="351866"/>
                </a:moveTo>
                <a:lnTo>
                  <a:pt x="131508" y="351866"/>
                </a:lnTo>
                <a:lnTo>
                  <a:pt x="131508" y="0"/>
                </a:lnTo>
                <a:lnTo>
                  <a:pt x="0" y="0"/>
                </a:lnTo>
                <a:lnTo>
                  <a:pt x="0" y="351866"/>
                </a:lnTo>
                <a:close/>
              </a:path>
            </a:pathLst>
          </a:custGeom>
          <a:solidFill>
            <a:srgbClr val="EA7625"/>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92" name="Google Shape;192;p10"/>
          <p:cNvSpPr/>
          <p:nvPr/>
        </p:nvSpPr>
        <p:spPr>
          <a:xfrm>
            <a:off x="3698470" y="5535275"/>
            <a:ext cx="146939" cy="392073"/>
          </a:xfrm>
          <a:custGeom>
            <a:avLst/>
            <a:gdLst/>
            <a:ahLst/>
            <a:cxnLst/>
            <a:rect l="l" t="t" r="r" b="b"/>
            <a:pathLst>
              <a:path w="132080" h="352425" extrusionOk="0">
                <a:moveTo>
                  <a:pt x="0" y="351866"/>
                </a:moveTo>
                <a:lnTo>
                  <a:pt x="131508" y="351866"/>
                </a:lnTo>
                <a:lnTo>
                  <a:pt x="131508" y="0"/>
                </a:lnTo>
                <a:lnTo>
                  <a:pt x="0" y="0"/>
                </a:lnTo>
                <a:lnTo>
                  <a:pt x="0" y="351866"/>
                </a:lnTo>
                <a:close/>
              </a:path>
            </a:pathLst>
          </a:custGeom>
          <a:solidFill>
            <a:srgbClr val="00544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grpSp>
        <p:nvGrpSpPr>
          <p:cNvPr id="193" name="Google Shape;193;p10"/>
          <p:cNvGrpSpPr/>
          <p:nvPr/>
        </p:nvGrpSpPr>
        <p:grpSpPr>
          <a:xfrm>
            <a:off x="1446502" y="2040079"/>
            <a:ext cx="1982970" cy="4120649"/>
            <a:chOff x="1450077" y="1869029"/>
            <a:chExt cx="1982970" cy="4120649"/>
          </a:xfrm>
        </p:grpSpPr>
        <p:sp>
          <p:nvSpPr>
            <p:cNvPr id="194" name="Google Shape;194;p10"/>
            <p:cNvSpPr/>
            <p:nvPr/>
          </p:nvSpPr>
          <p:spPr>
            <a:xfrm>
              <a:off x="1571381" y="2525848"/>
              <a:ext cx="1745700" cy="32130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95" name="Google Shape;195;p10"/>
            <p:cNvSpPr/>
            <p:nvPr/>
          </p:nvSpPr>
          <p:spPr>
            <a:xfrm>
              <a:off x="2292648" y="5585622"/>
              <a:ext cx="297410" cy="294584"/>
            </a:xfrm>
            <a:custGeom>
              <a:avLst/>
              <a:gdLst/>
              <a:ahLst/>
              <a:cxnLst/>
              <a:rect l="l" t="t" r="r" b="b"/>
              <a:pathLst>
                <a:path w="267335" h="264795" extrusionOk="0">
                  <a:moveTo>
                    <a:pt x="229231" y="37581"/>
                  </a:moveTo>
                  <a:lnTo>
                    <a:pt x="254579" y="72273"/>
                  </a:lnTo>
                  <a:lnTo>
                    <a:pt x="267252" y="111636"/>
                  </a:lnTo>
                  <a:lnTo>
                    <a:pt x="267252" y="152557"/>
                  </a:lnTo>
                  <a:lnTo>
                    <a:pt x="254579" y="191923"/>
                  </a:lnTo>
                  <a:lnTo>
                    <a:pt x="229231" y="226621"/>
                  </a:lnTo>
                  <a:lnTo>
                    <a:pt x="194142" y="251675"/>
                  </a:lnTo>
                  <a:lnTo>
                    <a:pt x="154326" y="264203"/>
                  </a:lnTo>
                  <a:lnTo>
                    <a:pt x="112934" y="264203"/>
                  </a:lnTo>
                  <a:lnTo>
                    <a:pt x="73116" y="251675"/>
                  </a:lnTo>
                  <a:lnTo>
                    <a:pt x="38020" y="226621"/>
                  </a:lnTo>
                  <a:lnTo>
                    <a:pt x="12673" y="191923"/>
                  </a:lnTo>
                  <a:lnTo>
                    <a:pt x="0" y="152557"/>
                  </a:lnTo>
                  <a:lnTo>
                    <a:pt x="0" y="111636"/>
                  </a:lnTo>
                  <a:lnTo>
                    <a:pt x="12673" y="72273"/>
                  </a:lnTo>
                  <a:lnTo>
                    <a:pt x="38020" y="37581"/>
                  </a:lnTo>
                  <a:lnTo>
                    <a:pt x="73116" y="12527"/>
                  </a:lnTo>
                  <a:lnTo>
                    <a:pt x="112934" y="0"/>
                  </a:lnTo>
                  <a:lnTo>
                    <a:pt x="154326" y="0"/>
                  </a:lnTo>
                  <a:lnTo>
                    <a:pt x="194142" y="12527"/>
                  </a:lnTo>
                  <a:lnTo>
                    <a:pt x="229231" y="37581"/>
                  </a:lnTo>
                  <a:close/>
                </a:path>
              </a:pathLst>
            </a:custGeom>
            <a:noFill/>
            <a:ln w="9525" cap="flat" cmpd="sng">
              <a:solidFill>
                <a:srgbClr val="F3F3F3"/>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96" name="Google Shape;196;p10"/>
            <p:cNvSpPr/>
            <p:nvPr/>
          </p:nvSpPr>
          <p:spPr>
            <a:xfrm>
              <a:off x="2293351" y="2194174"/>
              <a:ext cx="321429" cy="34614"/>
            </a:xfrm>
            <a:custGeom>
              <a:avLst/>
              <a:gdLst/>
              <a:ahLst/>
              <a:cxnLst/>
              <a:rect l="l" t="t" r="r" b="b"/>
              <a:pathLst>
                <a:path w="288925" h="31114" extrusionOk="0">
                  <a:moveTo>
                    <a:pt x="279958" y="0"/>
                  </a:moveTo>
                  <a:lnTo>
                    <a:pt x="8877" y="0"/>
                  </a:lnTo>
                  <a:lnTo>
                    <a:pt x="0" y="8788"/>
                  </a:lnTo>
                  <a:lnTo>
                    <a:pt x="0" y="26365"/>
                  </a:lnTo>
                  <a:lnTo>
                    <a:pt x="8877" y="30759"/>
                  </a:lnTo>
                  <a:lnTo>
                    <a:pt x="279958" y="30759"/>
                  </a:lnTo>
                  <a:lnTo>
                    <a:pt x="288848" y="26365"/>
                  </a:lnTo>
                  <a:lnTo>
                    <a:pt x="288848" y="8788"/>
                  </a:lnTo>
                  <a:close/>
                </a:path>
              </a:pathLst>
            </a:custGeom>
            <a:solidFill>
              <a:srgbClr val="93929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97" name="Google Shape;197;p10"/>
            <p:cNvSpPr/>
            <p:nvPr/>
          </p:nvSpPr>
          <p:spPr>
            <a:xfrm>
              <a:off x="1450077" y="1869029"/>
              <a:ext cx="1982970" cy="4120649"/>
            </a:xfrm>
            <a:custGeom>
              <a:avLst/>
              <a:gdLst/>
              <a:ahLst/>
              <a:cxnLst/>
              <a:rect l="l" t="t" r="r" b="b"/>
              <a:pathLst>
                <a:path w="1782445" h="3703954" extrusionOk="0">
                  <a:moveTo>
                    <a:pt x="1622005" y="0"/>
                  </a:moveTo>
                  <a:lnTo>
                    <a:pt x="164426" y="0"/>
                  </a:lnTo>
                  <a:lnTo>
                    <a:pt x="119844" y="5634"/>
                  </a:lnTo>
                  <a:lnTo>
                    <a:pt x="80322" y="21641"/>
                  </a:lnTo>
                  <a:lnTo>
                    <a:pt x="47218" y="46678"/>
                  </a:lnTo>
                  <a:lnTo>
                    <a:pt x="21891" y="79404"/>
                  </a:lnTo>
                  <a:lnTo>
                    <a:pt x="5699" y="118474"/>
                  </a:lnTo>
                  <a:lnTo>
                    <a:pt x="0" y="162547"/>
                  </a:lnTo>
                  <a:lnTo>
                    <a:pt x="0" y="3540963"/>
                  </a:lnTo>
                  <a:lnTo>
                    <a:pt x="5699" y="3585035"/>
                  </a:lnTo>
                  <a:lnTo>
                    <a:pt x="21891" y="3624106"/>
                  </a:lnTo>
                  <a:lnTo>
                    <a:pt x="47218" y="3656831"/>
                  </a:lnTo>
                  <a:lnTo>
                    <a:pt x="80322" y="3681869"/>
                  </a:lnTo>
                  <a:lnTo>
                    <a:pt x="119844" y="3697876"/>
                  </a:lnTo>
                  <a:lnTo>
                    <a:pt x="164426" y="3703510"/>
                  </a:lnTo>
                  <a:lnTo>
                    <a:pt x="1622005" y="3703510"/>
                  </a:lnTo>
                  <a:lnTo>
                    <a:pt x="1664715" y="3697876"/>
                  </a:lnTo>
                  <a:lnTo>
                    <a:pt x="1702982" y="3681869"/>
                  </a:lnTo>
                  <a:lnTo>
                    <a:pt x="1735324" y="3656831"/>
                  </a:lnTo>
                  <a:lnTo>
                    <a:pt x="1760260" y="3624106"/>
                  </a:lnTo>
                  <a:lnTo>
                    <a:pt x="1776309" y="3585035"/>
                  </a:lnTo>
                  <a:lnTo>
                    <a:pt x="1781987" y="3540963"/>
                  </a:lnTo>
                  <a:lnTo>
                    <a:pt x="1781987" y="3242208"/>
                  </a:lnTo>
                  <a:lnTo>
                    <a:pt x="111099" y="3242208"/>
                  </a:lnTo>
                  <a:lnTo>
                    <a:pt x="111099" y="531571"/>
                  </a:lnTo>
                  <a:lnTo>
                    <a:pt x="1781987" y="531571"/>
                  </a:lnTo>
                  <a:lnTo>
                    <a:pt x="1781987" y="162547"/>
                  </a:lnTo>
                  <a:lnTo>
                    <a:pt x="1776309" y="118474"/>
                  </a:lnTo>
                  <a:lnTo>
                    <a:pt x="1760260" y="79404"/>
                  </a:lnTo>
                  <a:lnTo>
                    <a:pt x="1735324" y="46678"/>
                  </a:lnTo>
                  <a:lnTo>
                    <a:pt x="1702982" y="21641"/>
                  </a:lnTo>
                  <a:lnTo>
                    <a:pt x="1664715" y="5634"/>
                  </a:lnTo>
                  <a:lnTo>
                    <a:pt x="1622005" y="0"/>
                  </a:lnTo>
                  <a:close/>
                </a:path>
                <a:path w="1782445" h="3703954" extrusionOk="0">
                  <a:moveTo>
                    <a:pt x="1781987" y="531571"/>
                  </a:moveTo>
                  <a:lnTo>
                    <a:pt x="1675345" y="531571"/>
                  </a:lnTo>
                  <a:lnTo>
                    <a:pt x="1675345" y="3242208"/>
                  </a:lnTo>
                  <a:lnTo>
                    <a:pt x="1781987" y="3242208"/>
                  </a:lnTo>
                  <a:lnTo>
                    <a:pt x="1781987" y="531571"/>
                  </a:lnTo>
                  <a:close/>
                </a:path>
              </a:pathLst>
            </a:custGeom>
            <a:solidFill>
              <a:srgbClr val="3D3D3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98" name="Google Shape;198;p10"/>
            <p:cNvSpPr/>
            <p:nvPr/>
          </p:nvSpPr>
          <p:spPr>
            <a:xfrm>
              <a:off x="1450077" y="1869029"/>
              <a:ext cx="1982970" cy="4120649"/>
            </a:xfrm>
            <a:custGeom>
              <a:avLst/>
              <a:gdLst/>
              <a:ahLst/>
              <a:cxnLst/>
              <a:rect l="l" t="t" r="r" b="b"/>
              <a:pathLst>
                <a:path w="1782445" h="3703954" extrusionOk="0">
                  <a:moveTo>
                    <a:pt x="111099" y="3242208"/>
                  </a:moveTo>
                  <a:lnTo>
                    <a:pt x="1675333" y="3242208"/>
                  </a:lnTo>
                  <a:lnTo>
                    <a:pt x="1675333" y="531571"/>
                  </a:lnTo>
                  <a:lnTo>
                    <a:pt x="111099" y="531571"/>
                  </a:lnTo>
                  <a:lnTo>
                    <a:pt x="111099" y="3242208"/>
                  </a:lnTo>
                  <a:close/>
                </a:path>
                <a:path w="1782445" h="3703954" extrusionOk="0">
                  <a:moveTo>
                    <a:pt x="164426" y="0"/>
                  </a:moveTo>
                  <a:lnTo>
                    <a:pt x="1622005" y="0"/>
                  </a:lnTo>
                  <a:lnTo>
                    <a:pt x="1664715" y="5634"/>
                  </a:lnTo>
                  <a:lnTo>
                    <a:pt x="1702982" y="21641"/>
                  </a:lnTo>
                  <a:lnTo>
                    <a:pt x="1735324" y="46678"/>
                  </a:lnTo>
                  <a:lnTo>
                    <a:pt x="1760260" y="79404"/>
                  </a:lnTo>
                  <a:lnTo>
                    <a:pt x="1776309" y="118474"/>
                  </a:lnTo>
                  <a:lnTo>
                    <a:pt x="1781987" y="162547"/>
                  </a:lnTo>
                  <a:lnTo>
                    <a:pt x="1781987" y="3540963"/>
                  </a:lnTo>
                  <a:lnTo>
                    <a:pt x="1776309" y="3585031"/>
                  </a:lnTo>
                  <a:lnTo>
                    <a:pt x="1760260" y="3624100"/>
                  </a:lnTo>
                  <a:lnTo>
                    <a:pt x="1735324" y="3656826"/>
                  </a:lnTo>
                  <a:lnTo>
                    <a:pt x="1702982" y="3681866"/>
                  </a:lnTo>
                  <a:lnTo>
                    <a:pt x="1664715" y="3697875"/>
                  </a:lnTo>
                  <a:lnTo>
                    <a:pt x="1622005" y="3703510"/>
                  </a:lnTo>
                  <a:lnTo>
                    <a:pt x="164426" y="3703510"/>
                  </a:lnTo>
                  <a:lnTo>
                    <a:pt x="119844" y="3697875"/>
                  </a:lnTo>
                  <a:lnTo>
                    <a:pt x="80322" y="3681866"/>
                  </a:lnTo>
                  <a:lnTo>
                    <a:pt x="47218" y="3656826"/>
                  </a:lnTo>
                  <a:lnTo>
                    <a:pt x="21891" y="3624100"/>
                  </a:lnTo>
                  <a:lnTo>
                    <a:pt x="5699" y="3585031"/>
                  </a:lnTo>
                  <a:lnTo>
                    <a:pt x="0" y="3540963"/>
                  </a:lnTo>
                  <a:lnTo>
                    <a:pt x="0" y="162547"/>
                  </a:lnTo>
                  <a:lnTo>
                    <a:pt x="5699" y="118474"/>
                  </a:lnTo>
                  <a:lnTo>
                    <a:pt x="21891" y="79404"/>
                  </a:lnTo>
                  <a:lnTo>
                    <a:pt x="47218" y="46678"/>
                  </a:lnTo>
                  <a:lnTo>
                    <a:pt x="80322" y="21641"/>
                  </a:lnTo>
                  <a:lnTo>
                    <a:pt x="119844" y="5634"/>
                  </a:lnTo>
                  <a:lnTo>
                    <a:pt x="164426" y="0"/>
                  </a:lnTo>
                  <a:close/>
                </a:path>
              </a:pathLst>
            </a:custGeom>
            <a:noFill/>
            <a:ln w="12700" cap="flat" cmpd="sng">
              <a:solidFill>
                <a:srgbClr val="80818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199" name="Google Shape;199;p10"/>
            <p:cNvSpPr/>
            <p:nvPr/>
          </p:nvSpPr>
          <p:spPr>
            <a:xfrm>
              <a:off x="2292503" y="5590454"/>
              <a:ext cx="297410" cy="294584"/>
            </a:xfrm>
            <a:custGeom>
              <a:avLst/>
              <a:gdLst/>
              <a:ahLst/>
              <a:cxnLst/>
              <a:rect l="l" t="t" r="r" b="b"/>
              <a:pathLst>
                <a:path w="267335" h="264795" extrusionOk="0">
                  <a:moveTo>
                    <a:pt x="229235" y="37581"/>
                  </a:moveTo>
                  <a:lnTo>
                    <a:pt x="254576" y="72273"/>
                  </a:lnTo>
                  <a:lnTo>
                    <a:pt x="267247" y="111636"/>
                  </a:lnTo>
                  <a:lnTo>
                    <a:pt x="267247" y="152557"/>
                  </a:lnTo>
                  <a:lnTo>
                    <a:pt x="254576" y="191923"/>
                  </a:lnTo>
                  <a:lnTo>
                    <a:pt x="229235" y="226621"/>
                  </a:lnTo>
                  <a:lnTo>
                    <a:pt x="194141" y="251675"/>
                  </a:lnTo>
                  <a:lnTo>
                    <a:pt x="154324" y="264203"/>
                  </a:lnTo>
                  <a:lnTo>
                    <a:pt x="112932" y="264203"/>
                  </a:lnTo>
                  <a:lnTo>
                    <a:pt x="73112" y="251675"/>
                  </a:lnTo>
                  <a:lnTo>
                    <a:pt x="38011" y="226621"/>
                  </a:lnTo>
                  <a:lnTo>
                    <a:pt x="12670" y="191923"/>
                  </a:lnTo>
                  <a:lnTo>
                    <a:pt x="0" y="152557"/>
                  </a:lnTo>
                  <a:lnTo>
                    <a:pt x="0" y="111636"/>
                  </a:lnTo>
                  <a:lnTo>
                    <a:pt x="12670" y="72273"/>
                  </a:lnTo>
                  <a:lnTo>
                    <a:pt x="38011" y="37581"/>
                  </a:lnTo>
                  <a:lnTo>
                    <a:pt x="73112" y="12527"/>
                  </a:lnTo>
                  <a:lnTo>
                    <a:pt x="112932" y="0"/>
                  </a:lnTo>
                  <a:lnTo>
                    <a:pt x="154324" y="0"/>
                  </a:lnTo>
                  <a:lnTo>
                    <a:pt x="194141" y="12527"/>
                  </a:lnTo>
                  <a:lnTo>
                    <a:pt x="229235" y="37581"/>
                  </a:lnTo>
                  <a:close/>
                </a:path>
              </a:pathLst>
            </a:custGeom>
            <a:noFill/>
            <a:ln w="9525" cap="flat" cmpd="sng">
              <a:solidFill>
                <a:srgbClr val="F3F3F3"/>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200" name="Google Shape;200;p10"/>
            <p:cNvSpPr/>
            <p:nvPr/>
          </p:nvSpPr>
          <p:spPr>
            <a:xfrm>
              <a:off x="2293195" y="2199005"/>
              <a:ext cx="321429" cy="34614"/>
            </a:xfrm>
            <a:custGeom>
              <a:avLst/>
              <a:gdLst/>
              <a:ahLst/>
              <a:cxnLst/>
              <a:rect l="l" t="t" r="r" b="b"/>
              <a:pathLst>
                <a:path w="288925" h="31114" extrusionOk="0">
                  <a:moveTo>
                    <a:pt x="279971" y="0"/>
                  </a:moveTo>
                  <a:lnTo>
                    <a:pt x="8889" y="0"/>
                  </a:lnTo>
                  <a:lnTo>
                    <a:pt x="0" y="8788"/>
                  </a:lnTo>
                  <a:lnTo>
                    <a:pt x="0" y="26365"/>
                  </a:lnTo>
                  <a:lnTo>
                    <a:pt x="8889" y="30759"/>
                  </a:lnTo>
                  <a:lnTo>
                    <a:pt x="279971" y="30759"/>
                  </a:lnTo>
                  <a:lnTo>
                    <a:pt x="288848" y="26365"/>
                  </a:lnTo>
                  <a:lnTo>
                    <a:pt x="288848" y="8788"/>
                  </a:lnTo>
                  <a:close/>
                </a:path>
              </a:pathLst>
            </a:custGeom>
            <a:solidFill>
              <a:srgbClr val="939292"/>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
          <p:nvSpPr>
            <p:cNvPr id="201" name="Google Shape;201;p10"/>
            <p:cNvSpPr/>
            <p:nvPr/>
          </p:nvSpPr>
          <p:spPr>
            <a:xfrm>
              <a:off x="2293195" y="2199005"/>
              <a:ext cx="321429" cy="34614"/>
            </a:xfrm>
            <a:custGeom>
              <a:avLst/>
              <a:gdLst/>
              <a:ahLst/>
              <a:cxnLst/>
              <a:rect l="l" t="t" r="r" b="b"/>
              <a:pathLst>
                <a:path w="288925" h="31114" extrusionOk="0">
                  <a:moveTo>
                    <a:pt x="288848" y="17576"/>
                  </a:moveTo>
                  <a:lnTo>
                    <a:pt x="288848" y="26365"/>
                  </a:lnTo>
                  <a:lnTo>
                    <a:pt x="279971" y="30759"/>
                  </a:lnTo>
                  <a:lnTo>
                    <a:pt x="271081" y="30759"/>
                  </a:lnTo>
                  <a:lnTo>
                    <a:pt x="17767" y="30759"/>
                  </a:lnTo>
                  <a:lnTo>
                    <a:pt x="8889" y="30759"/>
                  </a:lnTo>
                  <a:lnTo>
                    <a:pt x="0" y="26365"/>
                  </a:lnTo>
                  <a:lnTo>
                    <a:pt x="0" y="17576"/>
                  </a:lnTo>
                  <a:lnTo>
                    <a:pt x="0" y="8788"/>
                  </a:lnTo>
                  <a:lnTo>
                    <a:pt x="8889" y="0"/>
                  </a:lnTo>
                  <a:lnTo>
                    <a:pt x="17767" y="0"/>
                  </a:lnTo>
                  <a:lnTo>
                    <a:pt x="271081" y="0"/>
                  </a:lnTo>
                  <a:lnTo>
                    <a:pt x="279971" y="0"/>
                  </a:lnTo>
                  <a:lnTo>
                    <a:pt x="288848" y="8788"/>
                  </a:lnTo>
                  <a:lnTo>
                    <a:pt x="288848" y="17576"/>
                  </a:lnTo>
                  <a:close/>
                </a:path>
              </a:pathLst>
            </a:custGeom>
            <a:noFill/>
            <a:ln w="9525"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grpSp>
      <p:sp>
        <p:nvSpPr>
          <p:cNvPr id="202" name="Google Shape;202;p10"/>
          <p:cNvSpPr txBox="1"/>
          <p:nvPr/>
        </p:nvSpPr>
        <p:spPr>
          <a:xfrm>
            <a:off x="3894219" y="5150316"/>
            <a:ext cx="8833200" cy="369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chemeClr val="dk1"/>
              </a:buClr>
              <a:buSzPts val="1200"/>
              <a:buFont typeface="Arial"/>
              <a:buNone/>
            </a:pPr>
            <a:r>
              <a:rPr lang="en-US" sz="1200" dirty="0">
                <a:solidFill>
                  <a:srgbClr val="221E1F"/>
                </a:solidFill>
                <a:latin typeface="Poppins"/>
                <a:ea typeface="Poppins"/>
                <a:cs typeface="Poppins"/>
                <a:sym typeface="Poppins"/>
              </a:rPr>
              <a:t>Monthly percentage for repeated customers: 4</a:t>
            </a:r>
            <a:r>
              <a:rPr lang="lv-LV" sz="1200" dirty="0">
                <a:solidFill>
                  <a:srgbClr val="221E1F"/>
                </a:solidFill>
                <a:latin typeface="Poppins"/>
                <a:ea typeface="Poppins"/>
                <a:cs typeface="Poppins"/>
                <a:sym typeface="Poppins"/>
              </a:rPr>
              <a:t>9</a:t>
            </a:r>
            <a:r>
              <a:rPr lang="en-US" sz="1200" dirty="0">
                <a:solidFill>
                  <a:srgbClr val="221E1F"/>
                </a:solidFill>
                <a:latin typeface="Poppins"/>
                <a:ea typeface="Poppins"/>
                <a:cs typeface="Poppins"/>
                <a:sym typeface="Poppins"/>
              </a:rPr>
              <a:t>%</a:t>
            </a:r>
            <a:endParaRPr lang="en-US" sz="1200" b="0" i="0" u="none" strike="noStrike" cap="none" dirty="0">
              <a:solidFill>
                <a:srgbClr val="000000"/>
              </a:solidFill>
              <a:latin typeface="Poppins"/>
              <a:ea typeface="Poppins"/>
              <a:cs typeface="Poppins"/>
              <a:sym typeface="Poppins"/>
            </a:endParaRPr>
          </a:p>
        </p:txBody>
      </p:sp>
      <p:sp>
        <p:nvSpPr>
          <p:cNvPr id="203" name="Google Shape;203;p10"/>
          <p:cNvSpPr txBox="1"/>
          <p:nvPr/>
        </p:nvSpPr>
        <p:spPr>
          <a:xfrm>
            <a:off x="3894224" y="5561425"/>
            <a:ext cx="7441800" cy="369300"/>
          </a:xfrm>
          <a:prstGeom prst="rect">
            <a:avLst/>
          </a:prstGeom>
          <a:noFill/>
          <a:ln>
            <a:noFill/>
          </a:ln>
        </p:spPr>
        <p:txBody>
          <a:bodyPr spcFirstLastPara="1" wrap="square" lIns="91425" tIns="91425" rIns="91425" bIns="91425" anchor="t" anchorCtr="0">
            <a:spAutoFit/>
          </a:bodyPr>
          <a:lstStyle/>
          <a:p>
            <a:pPr marL="0" marR="1927225" lvl="0" indent="0" algn="l" rtl="0">
              <a:lnSpc>
                <a:spcPct val="100000"/>
              </a:lnSpc>
              <a:spcBef>
                <a:spcPts val="0"/>
              </a:spcBef>
              <a:spcAft>
                <a:spcPts val="0"/>
              </a:spcAft>
              <a:buClr>
                <a:srgbClr val="000000"/>
              </a:buClr>
              <a:buSzPts val="1200"/>
              <a:buFont typeface="Arial"/>
              <a:buNone/>
            </a:pPr>
            <a:r>
              <a:rPr lang="en-US" sz="1200">
                <a:solidFill>
                  <a:srgbClr val="221E1F"/>
                </a:solidFill>
                <a:latin typeface="Poppins"/>
                <a:ea typeface="Poppins"/>
                <a:cs typeface="Poppins"/>
                <a:sym typeface="Poppins"/>
              </a:rPr>
              <a:t>Website: loanme.lk</a:t>
            </a:r>
            <a:endParaRPr lang="en-US" sz="1200" b="0" i="0" u="none" strike="noStrike" cap="none">
              <a:solidFill>
                <a:srgbClr val="000000"/>
              </a:solidFill>
              <a:latin typeface="Poppins"/>
              <a:ea typeface="Poppins"/>
              <a:cs typeface="Poppins"/>
              <a:sym typeface="Poppins"/>
            </a:endParaRPr>
          </a:p>
        </p:txBody>
      </p:sp>
      <p:sp>
        <p:nvSpPr>
          <p:cNvPr id="204" name="Google Shape;204;p10"/>
          <p:cNvSpPr/>
          <p:nvPr/>
        </p:nvSpPr>
        <p:spPr>
          <a:xfrm>
            <a:off x="3894223" y="5535900"/>
            <a:ext cx="8045617" cy="0"/>
          </a:xfrm>
          <a:custGeom>
            <a:avLst/>
            <a:gdLst/>
            <a:ahLst/>
            <a:cxnLst/>
            <a:rect l="l" t="t" r="r" b="b"/>
            <a:pathLst>
              <a:path w="7232015" h="120000" extrusionOk="0">
                <a:moveTo>
                  <a:pt x="0" y="0"/>
                </a:moveTo>
                <a:lnTo>
                  <a:pt x="7231710" y="0"/>
                </a:lnTo>
              </a:path>
            </a:pathLst>
          </a:custGeom>
          <a:noFill/>
          <a:ln w="9525" cap="flat" cmpd="sng">
            <a:solidFill>
              <a:srgbClr val="D9D9D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lang="en-US" sz="18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grpSp>
        <p:nvGrpSpPr>
          <p:cNvPr id="209" name="Google Shape;209;p11"/>
          <p:cNvGrpSpPr/>
          <p:nvPr/>
        </p:nvGrpSpPr>
        <p:grpSpPr>
          <a:xfrm>
            <a:off x="9620421" y="0"/>
            <a:ext cx="4605671" cy="7975737"/>
            <a:chOff x="9620421" y="0"/>
            <a:chExt cx="4605671" cy="7975737"/>
          </a:xfrm>
        </p:grpSpPr>
        <p:sp>
          <p:nvSpPr>
            <p:cNvPr id="210" name="Google Shape;210;p11"/>
            <p:cNvSpPr/>
            <p:nvPr/>
          </p:nvSpPr>
          <p:spPr>
            <a:xfrm>
              <a:off x="11630212" y="0"/>
              <a:ext cx="2595880" cy="7866380"/>
            </a:xfrm>
            <a:custGeom>
              <a:avLst/>
              <a:gdLst/>
              <a:ahLst/>
              <a:cxnLst/>
              <a:rect l="l" t="t" r="r" b="b"/>
              <a:pathLst>
                <a:path w="2595880" h="7866380" extrusionOk="0">
                  <a:moveTo>
                    <a:pt x="2595413" y="0"/>
                  </a:moveTo>
                  <a:lnTo>
                    <a:pt x="2015245" y="0"/>
                  </a:lnTo>
                  <a:lnTo>
                    <a:pt x="1974202" y="10124"/>
                  </a:lnTo>
                  <a:lnTo>
                    <a:pt x="1929550" y="21982"/>
                  </a:lnTo>
                  <a:lnTo>
                    <a:pt x="1885213" y="34600"/>
                  </a:lnTo>
                  <a:lnTo>
                    <a:pt x="1841198" y="47971"/>
                  </a:lnTo>
                  <a:lnTo>
                    <a:pt x="1797513" y="62088"/>
                  </a:lnTo>
                  <a:lnTo>
                    <a:pt x="1754165" y="76943"/>
                  </a:lnTo>
                  <a:lnTo>
                    <a:pt x="1711162" y="92528"/>
                  </a:lnTo>
                  <a:lnTo>
                    <a:pt x="1668511" y="108837"/>
                  </a:lnTo>
                  <a:lnTo>
                    <a:pt x="1626220" y="125861"/>
                  </a:lnTo>
                  <a:lnTo>
                    <a:pt x="1584295" y="143593"/>
                  </a:lnTo>
                  <a:lnTo>
                    <a:pt x="1542744" y="162027"/>
                  </a:lnTo>
                  <a:lnTo>
                    <a:pt x="1501576" y="181154"/>
                  </a:lnTo>
                  <a:lnTo>
                    <a:pt x="1460796" y="200967"/>
                  </a:lnTo>
                  <a:lnTo>
                    <a:pt x="1420413" y="221458"/>
                  </a:lnTo>
                  <a:lnTo>
                    <a:pt x="1380434" y="242621"/>
                  </a:lnTo>
                  <a:lnTo>
                    <a:pt x="1340866" y="264448"/>
                  </a:lnTo>
                  <a:lnTo>
                    <a:pt x="1301718" y="286931"/>
                  </a:lnTo>
                  <a:lnTo>
                    <a:pt x="1262995" y="310063"/>
                  </a:lnTo>
                  <a:lnTo>
                    <a:pt x="1224706" y="333836"/>
                  </a:lnTo>
                  <a:lnTo>
                    <a:pt x="1186858" y="358244"/>
                  </a:lnTo>
                  <a:lnTo>
                    <a:pt x="1149459" y="383278"/>
                  </a:lnTo>
                  <a:lnTo>
                    <a:pt x="1112516" y="408932"/>
                  </a:lnTo>
                  <a:lnTo>
                    <a:pt x="1076036" y="435197"/>
                  </a:lnTo>
                  <a:lnTo>
                    <a:pt x="1040027" y="462067"/>
                  </a:lnTo>
                  <a:lnTo>
                    <a:pt x="1004496" y="489534"/>
                  </a:lnTo>
                  <a:lnTo>
                    <a:pt x="969451" y="517590"/>
                  </a:lnTo>
                  <a:lnTo>
                    <a:pt x="934899" y="546228"/>
                  </a:lnTo>
                  <a:lnTo>
                    <a:pt x="900847" y="575442"/>
                  </a:lnTo>
                  <a:lnTo>
                    <a:pt x="867304" y="605222"/>
                  </a:lnTo>
                  <a:lnTo>
                    <a:pt x="834275" y="635562"/>
                  </a:lnTo>
                  <a:lnTo>
                    <a:pt x="801770" y="666455"/>
                  </a:lnTo>
                  <a:lnTo>
                    <a:pt x="769794" y="697893"/>
                  </a:lnTo>
                  <a:lnTo>
                    <a:pt x="738356" y="729869"/>
                  </a:lnTo>
                  <a:lnTo>
                    <a:pt x="707463" y="762374"/>
                  </a:lnTo>
                  <a:lnTo>
                    <a:pt x="677123" y="795403"/>
                  </a:lnTo>
                  <a:lnTo>
                    <a:pt x="647343" y="828946"/>
                  </a:lnTo>
                  <a:lnTo>
                    <a:pt x="618129" y="862998"/>
                  </a:lnTo>
                  <a:lnTo>
                    <a:pt x="589491" y="897550"/>
                  </a:lnTo>
                  <a:lnTo>
                    <a:pt x="561435" y="932595"/>
                  </a:lnTo>
                  <a:lnTo>
                    <a:pt x="533968" y="968126"/>
                  </a:lnTo>
                  <a:lnTo>
                    <a:pt x="507098" y="1004135"/>
                  </a:lnTo>
                  <a:lnTo>
                    <a:pt x="480833" y="1040615"/>
                  </a:lnTo>
                  <a:lnTo>
                    <a:pt x="455179" y="1077558"/>
                  </a:lnTo>
                  <a:lnTo>
                    <a:pt x="430145" y="1114957"/>
                  </a:lnTo>
                  <a:lnTo>
                    <a:pt x="405737" y="1152805"/>
                  </a:lnTo>
                  <a:lnTo>
                    <a:pt x="381964" y="1191094"/>
                  </a:lnTo>
                  <a:lnTo>
                    <a:pt x="358832" y="1229816"/>
                  </a:lnTo>
                  <a:lnTo>
                    <a:pt x="336349" y="1268965"/>
                  </a:lnTo>
                  <a:lnTo>
                    <a:pt x="314522" y="1308533"/>
                  </a:lnTo>
                  <a:lnTo>
                    <a:pt x="293359" y="1348512"/>
                  </a:lnTo>
                  <a:lnTo>
                    <a:pt x="272868" y="1388895"/>
                  </a:lnTo>
                  <a:lnTo>
                    <a:pt x="253055" y="1429675"/>
                  </a:lnTo>
                  <a:lnTo>
                    <a:pt x="233928" y="1470843"/>
                  </a:lnTo>
                  <a:lnTo>
                    <a:pt x="215494" y="1512394"/>
                  </a:lnTo>
                  <a:lnTo>
                    <a:pt x="197762" y="1554319"/>
                  </a:lnTo>
                  <a:lnTo>
                    <a:pt x="180738" y="1596610"/>
                  </a:lnTo>
                  <a:lnTo>
                    <a:pt x="164429" y="1639261"/>
                  </a:lnTo>
                  <a:lnTo>
                    <a:pt x="148844" y="1682264"/>
                  </a:lnTo>
                  <a:lnTo>
                    <a:pt x="133989" y="1725612"/>
                  </a:lnTo>
                  <a:lnTo>
                    <a:pt x="119873" y="1769297"/>
                  </a:lnTo>
                  <a:lnTo>
                    <a:pt x="106501" y="1813312"/>
                  </a:lnTo>
                  <a:lnTo>
                    <a:pt x="93883" y="1857649"/>
                  </a:lnTo>
                  <a:lnTo>
                    <a:pt x="82025" y="1902301"/>
                  </a:lnTo>
                  <a:lnTo>
                    <a:pt x="70935" y="1947260"/>
                  </a:lnTo>
                  <a:lnTo>
                    <a:pt x="60619" y="1992520"/>
                  </a:lnTo>
                  <a:lnTo>
                    <a:pt x="51087" y="2038072"/>
                  </a:lnTo>
                  <a:lnTo>
                    <a:pt x="42344" y="2083909"/>
                  </a:lnTo>
                  <a:lnTo>
                    <a:pt x="34399" y="2130025"/>
                  </a:lnTo>
                  <a:lnTo>
                    <a:pt x="27258" y="2176410"/>
                  </a:lnTo>
                  <a:lnTo>
                    <a:pt x="20930" y="2223059"/>
                  </a:lnTo>
                  <a:lnTo>
                    <a:pt x="15422" y="2269963"/>
                  </a:lnTo>
                  <a:lnTo>
                    <a:pt x="10740" y="2317115"/>
                  </a:lnTo>
                  <a:lnTo>
                    <a:pt x="6893" y="2364508"/>
                  </a:lnTo>
                  <a:lnTo>
                    <a:pt x="3888" y="2412134"/>
                  </a:lnTo>
                  <a:lnTo>
                    <a:pt x="1733" y="2459986"/>
                  </a:lnTo>
                  <a:lnTo>
                    <a:pt x="434" y="2508057"/>
                  </a:lnTo>
                  <a:lnTo>
                    <a:pt x="0" y="2556338"/>
                  </a:lnTo>
                  <a:lnTo>
                    <a:pt x="0" y="7866106"/>
                  </a:lnTo>
                  <a:lnTo>
                    <a:pt x="2595413" y="7866106"/>
                  </a:lnTo>
                  <a:lnTo>
                    <a:pt x="2595413"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211" name="Google Shape;211;p11"/>
            <p:cNvSpPr/>
            <p:nvPr/>
          </p:nvSpPr>
          <p:spPr>
            <a:xfrm>
              <a:off x="11630212" y="1819665"/>
              <a:ext cx="2595880" cy="6046470"/>
            </a:xfrm>
            <a:custGeom>
              <a:avLst/>
              <a:gdLst/>
              <a:ahLst/>
              <a:cxnLst/>
              <a:rect l="l" t="t" r="r" b="b"/>
              <a:pathLst>
                <a:path w="2595880" h="6046470" extrusionOk="0">
                  <a:moveTo>
                    <a:pt x="2595413" y="0"/>
                  </a:moveTo>
                  <a:lnTo>
                    <a:pt x="2531887" y="1437"/>
                  </a:lnTo>
                  <a:lnTo>
                    <a:pt x="2484035" y="3593"/>
                  </a:lnTo>
                  <a:lnTo>
                    <a:pt x="2436409" y="6598"/>
                  </a:lnTo>
                  <a:lnTo>
                    <a:pt x="2389016" y="10445"/>
                  </a:lnTo>
                  <a:lnTo>
                    <a:pt x="2341864" y="15126"/>
                  </a:lnTo>
                  <a:lnTo>
                    <a:pt x="2294960" y="20635"/>
                  </a:lnTo>
                  <a:lnTo>
                    <a:pt x="2248311" y="26963"/>
                  </a:lnTo>
                  <a:lnTo>
                    <a:pt x="2201926" y="34103"/>
                  </a:lnTo>
                  <a:lnTo>
                    <a:pt x="2155810" y="42049"/>
                  </a:lnTo>
                  <a:lnTo>
                    <a:pt x="2109973" y="50791"/>
                  </a:lnTo>
                  <a:lnTo>
                    <a:pt x="2064421" y="60324"/>
                  </a:lnTo>
                  <a:lnTo>
                    <a:pt x="2019161" y="70639"/>
                  </a:lnTo>
                  <a:lnTo>
                    <a:pt x="1974202" y="81729"/>
                  </a:lnTo>
                  <a:lnTo>
                    <a:pt x="1929550" y="93587"/>
                  </a:lnTo>
                  <a:lnTo>
                    <a:pt x="1885213" y="106206"/>
                  </a:lnTo>
                  <a:lnTo>
                    <a:pt x="1841198" y="119577"/>
                  </a:lnTo>
                  <a:lnTo>
                    <a:pt x="1797513" y="133694"/>
                  </a:lnTo>
                  <a:lnTo>
                    <a:pt x="1754165" y="148548"/>
                  </a:lnTo>
                  <a:lnTo>
                    <a:pt x="1711162" y="164134"/>
                  </a:lnTo>
                  <a:lnTo>
                    <a:pt x="1668511" y="180442"/>
                  </a:lnTo>
                  <a:lnTo>
                    <a:pt x="1626220" y="197466"/>
                  </a:lnTo>
                  <a:lnTo>
                    <a:pt x="1584295" y="215199"/>
                  </a:lnTo>
                  <a:lnTo>
                    <a:pt x="1542744" y="233632"/>
                  </a:lnTo>
                  <a:lnTo>
                    <a:pt x="1501576" y="252759"/>
                  </a:lnTo>
                  <a:lnTo>
                    <a:pt x="1460796" y="272572"/>
                  </a:lnTo>
                  <a:lnTo>
                    <a:pt x="1420413" y="293064"/>
                  </a:lnTo>
                  <a:lnTo>
                    <a:pt x="1380434" y="314227"/>
                  </a:lnTo>
                  <a:lnTo>
                    <a:pt x="1340866" y="336053"/>
                  </a:lnTo>
                  <a:lnTo>
                    <a:pt x="1301718" y="358536"/>
                  </a:lnTo>
                  <a:lnTo>
                    <a:pt x="1262995" y="381668"/>
                  </a:lnTo>
                  <a:lnTo>
                    <a:pt x="1224706" y="405442"/>
                  </a:lnTo>
                  <a:lnTo>
                    <a:pt x="1186858" y="429849"/>
                  </a:lnTo>
                  <a:lnTo>
                    <a:pt x="1149459" y="454884"/>
                  </a:lnTo>
                  <a:lnTo>
                    <a:pt x="1112516" y="480537"/>
                  </a:lnTo>
                  <a:lnTo>
                    <a:pt x="1076036" y="506803"/>
                  </a:lnTo>
                  <a:lnTo>
                    <a:pt x="1040027" y="533672"/>
                  </a:lnTo>
                  <a:lnTo>
                    <a:pt x="1004496" y="561139"/>
                  </a:lnTo>
                  <a:lnTo>
                    <a:pt x="969451" y="589195"/>
                  </a:lnTo>
                  <a:lnTo>
                    <a:pt x="934899" y="617834"/>
                  </a:lnTo>
                  <a:lnTo>
                    <a:pt x="900847" y="647047"/>
                  </a:lnTo>
                  <a:lnTo>
                    <a:pt x="867304" y="676828"/>
                  </a:lnTo>
                  <a:lnTo>
                    <a:pt x="834275" y="707168"/>
                  </a:lnTo>
                  <a:lnTo>
                    <a:pt x="801770" y="738061"/>
                  </a:lnTo>
                  <a:lnTo>
                    <a:pt x="769794" y="769499"/>
                  </a:lnTo>
                  <a:lnTo>
                    <a:pt x="738356" y="801474"/>
                  </a:lnTo>
                  <a:lnTo>
                    <a:pt x="707463" y="833980"/>
                  </a:lnTo>
                  <a:lnTo>
                    <a:pt x="677123" y="867008"/>
                  </a:lnTo>
                  <a:lnTo>
                    <a:pt x="647343" y="900552"/>
                  </a:lnTo>
                  <a:lnTo>
                    <a:pt x="618129" y="934603"/>
                  </a:lnTo>
                  <a:lnTo>
                    <a:pt x="589491" y="969156"/>
                  </a:lnTo>
                  <a:lnTo>
                    <a:pt x="561435" y="1004201"/>
                  </a:lnTo>
                  <a:lnTo>
                    <a:pt x="533968" y="1039732"/>
                  </a:lnTo>
                  <a:lnTo>
                    <a:pt x="507098" y="1075741"/>
                  </a:lnTo>
                  <a:lnTo>
                    <a:pt x="480833" y="1112221"/>
                  </a:lnTo>
                  <a:lnTo>
                    <a:pt x="455179" y="1149164"/>
                  </a:lnTo>
                  <a:lnTo>
                    <a:pt x="430145" y="1186563"/>
                  </a:lnTo>
                  <a:lnTo>
                    <a:pt x="405737" y="1224411"/>
                  </a:lnTo>
                  <a:lnTo>
                    <a:pt x="381964" y="1262700"/>
                  </a:lnTo>
                  <a:lnTo>
                    <a:pt x="358832" y="1301422"/>
                  </a:lnTo>
                  <a:lnTo>
                    <a:pt x="336349" y="1340571"/>
                  </a:lnTo>
                  <a:lnTo>
                    <a:pt x="314522" y="1380138"/>
                  </a:lnTo>
                  <a:lnTo>
                    <a:pt x="293359" y="1420117"/>
                  </a:lnTo>
                  <a:lnTo>
                    <a:pt x="272868" y="1460500"/>
                  </a:lnTo>
                  <a:lnTo>
                    <a:pt x="253055" y="1501280"/>
                  </a:lnTo>
                  <a:lnTo>
                    <a:pt x="233928" y="1542449"/>
                  </a:lnTo>
                  <a:lnTo>
                    <a:pt x="215494" y="1583999"/>
                  </a:lnTo>
                  <a:lnTo>
                    <a:pt x="197762" y="1625924"/>
                  </a:lnTo>
                  <a:lnTo>
                    <a:pt x="180738" y="1668216"/>
                  </a:lnTo>
                  <a:lnTo>
                    <a:pt x="164429" y="1710867"/>
                  </a:lnTo>
                  <a:lnTo>
                    <a:pt x="148844" y="1753870"/>
                  </a:lnTo>
                  <a:lnTo>
                    <a:pt x="133989" y="1797218"/>
                  </a:lnTo>
                  <a:lnTo>
                    <a:pt x="119873" y="1840903"/>
                  </a:lnTo>
                  <a:lnTo>
                    <a:pt x="106501" y="1884917"/>
                  </a:lnTo>
                  <a:lnTo>
                    <a:pt x="93883" y="1929254"/>
                  </a:lnTo>
                  <a:lnTo>
                    <a:pt x="82025" y="1973906"/>
                  </a:lnTo>
                  <a:lnTo>
                    <a:pt x="70935" y="2018866"/>
                  </a:lnTo>
                  <a:lnTo>
                    <a:pt x="60619" y="2064125"/>
                  </a:lnTo>
                  <a:lnTo>
                    <a:pt x="51087" y="2109678"/>
                  </a:lnTo>
                  <a:lnTo>
                    <a:pt x="42344" y="2155515"/>
                  </a:lnTo>
                  <a:lnTo>
                    <a:pt x="34399" y="2201630"/>
                  </a:lnTo>
                  <a:lnTo>
                    <a:pt x="27258" y="2248016"/>
                  </a:lnTo>
                  <a:lnTo>
                    <a:pt x="20930" y="2294664"/>
                  </a:lnTo>
                  <a:lnTo>
                    <a:pt x="15422" y="2341568"/>
                  </a:lnTo>
                  <a:lnTo>
                    <a:pt x="10740" y="2388721"/>
                  </a:lnTo>
                  <a:lnTo>
                    <a:pt x="6893" y="2436114"/>
                  </a:lnTo>
                  <a:lnTo>
                    <a:pt x="3888" y="2483740"/>
                  </a:lnTo>
                  <a:lnTo>
                    <a:pt x="1733" y="2531592"/>
                  </a:lnTo>
                  <a:lnTo>
                    <a:pt x="434" y="2579662"/>
                  </a:lnTo>
                  <a:lnTo>
                    <a:pt x="0" y="2627944"/>
                  </a:lnTo>
                  <a:lnTo>
                    <a:pt x="0" y="6046441"/>
                  </a:lnTo>
                  <a:lnTo>
                    <a:pt x="2595413" y="6046441"/>
                  </a:lnTo>
                  <a:lnTo>
                    <a:pt x="2595413" y="0"/>
                  </a:lnTo>
                  <a:close/>
                </a:path>
              </a:pathLst>
            </a:custGeom>
            <a:solidFill>
              <a:srgbClr val="EDEFF4"/>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212" name="Google Shape;212;p11"/>
            <p:cNvSpPr/>
            <p:nvPr/>
          </p:nvSpPr>
          <p:spPr>
            <a:xfrm>
              <a:off x="9620421" y="4741683"/>
              <a:ext cx="4605655" cy="3234054"/>
            </a:xfrm>
            <a:custGeom>
              <a:avLst/>
              <a:gdLst/>
              <a:ahLst/>
              <a:cxnLst/>
              <a:rect l="l" t="t" r="r" b="b"/>
              <a:pathLst>
                <a:path w="4605655" h="3234054" extrusionOk="0">
                  <a:moveTo>
                    <a:pt x="1086675" y="0"/>
                  </a:moveTo>
                  <a:lnTo>
                    <a:pt x="0" y="0"/>
                  </a:lnTo>
                  <a:lnTo>
                    <a:pt x="0" y="3233916"/>
                  </a:lnTo>
                  <a:lnTo>
                    <a:pt x="4605204" y="3233916"/>
                  </a:lnTo>
                  <a:lnTo>
                    <a:pt x="4605204" y="2923732"/>
                  </a:lnTo>
                  <a:lnTo>
                    <a:pt x="4594616" y="2868621"/>
                  </a:lnTo>
                  <a:lnTo>
                    <a:pt x="4585094" y="2822851"/>
                  </a:lnTo>
                  <a:lnTo>
                    <a:pt x="4574990" y="2777296"/>
                  </a:lnTo>
                  <a:lnTo>
                    <a:pt x="4564310" y="2731961"/>
                  </a:lnTo>
                  <a:lnTo>
                    <a:pt x="4553056" y="2686849"/>
                  </a:lnTo>
                  <a:lnTo>
                    <a:pt x="4541234" y="2641966"/>
                  </a:lnTo>
                  <a:lnTo>
                    <a:pt x="4528848" y="2597315"/>
                  </a:lnTo>
                  <a:lnTo>
                    <a:pt x="4515900" y="2552899"/>
                  </a:lnTo>
                  <a:lnTo>
                    <a:pt x="4502397" y="2508724"/>
                  </a:lnTo>
                  <a:lnTo>
                    <a:pt x="4488340" y="2464793"/>
                  </a:lnTo>
                  <a:lnTo>
                    <a:pt x="4473736" y="2421110"/>
                  </a:lnTo>
                  <a:lnTo>
                    <a:pt x="4458586" y="2377680"/>
                  </a:lnTo>
                  <a:lnTo>
                    <a:pt x="4442897" y="2334505"/>
                  </a:lnTo>
                  <a:lnTo>
                    <a:pt x="4426671" y="2291592"/>
                  </a:lnTo>
                  <a:lnTo>
                    <a:pt x="4409913" y="2248942"/>
                  </a:lnTo>
                  <a:lnTo>
                    <a:pt x="4392627" y="2206561"/>
                  </a:lnTo>
                  <a:lnTo>
                    <a:pt x="4374817" y="2164453"/>
                  </a:lnTo>
                  <a:lnTo>
                    <a:pt x="4356486" y="2122621"/>
                  </a:lnTo>
                  <a:lnTo>
                    <a:pt x="4337640" y="2081070"/>
                  </a:lnTo>
                  <a:lnTo>
                    <a:pt x="4318282" y="2039804"/>
                  </a:lnTo>
                  <a:lnTo>
                    <a:pt x="4298416" y="1998826"/>
                  </a:lnTo>
                  <a:lnTo>
                    <a:pt x="4278046" y="1958141"/>
                  </a:lnTo>
                  <a:lnTo>
                    <a:pt x="4257176" y="1917753"/>
                  </a:lnTo>
                  <a:lnTo>
                    <a:pt x="4235811" y="1877667"/>
                  </a:lnTo>
                  <a:lnTo>
                    <a:pt x="4213954" y="1837885"/>
                  </a:lnTo>
                  <a:lnTo>
                    <a:pt x="4191609" y="1798412"/>
                  </a:lnTo>
                  <a:lnTo>
                    <a:pt x="4168781" y="1759252"/>
                  </a:lnTo>
                  <a:lnTo>
                    <a:pt x="4145473" y="1720410"/>
                  </a:lnTo>
                  <a:lnTo>
                    <a:pt x="4121690" y="1681888"/>
                  </a:lnTo>
                  <a:lnTo>
                    <a:pt x="4097436" y="1643693"/>
                  </a:lnTo>
                  <a:lnTo>
                    <a:pt x="4072714" y="1605826"/>
                  </a:lnTo>
                  <a:lnTo>
                    <a:pt x="4047529" y="1568293"/>
                  </a:lnTo>
                  <a:lnTo>
                    <a:pt x="4021885" y="1531097"/>
                  </a:lnTo>
                  <a:lnTo>
                    <a:pt x="3995786" y="1494243"/>
                  </a:lnTo>
                  <a:lnTo>
                    <a:pt x="3969236" y="1457734"/>
                  </a:lnTo>
                  <a:lnTo>
                    <a:pt x="3942238" y="1421575"/>
                  </a:lnTo>
                  <a:lnTo>
                    <a:pt x="3914798" y="1385770"/>
                  </a:lnTo>
                  <a:lnTo>
                    <a:pt x="3886919" y="1350323"/>
                  </a:lnTo>
                  <a:lnTo>
                    <a:pt x="3858605" y="1315237"/>
                  </a:lnTo>
                  <a:lnTo>
                    <a:pt x="3829860" y="1280517"/>
                  </a:lnTo>
                  <a:lnTo>
                    <a:pt x="3800688" y="1246167"/>
                  </a:lnTo>
                  <a:lnTo>
                    <a:pt x="3771094" y="1212191"/>
                  </a:lnTo>
                  <a:lnTo>
                    <a:pt x="3741081" y="1178594"/>
                  </a:lnTo>
                  <a:lnTo>
                    <a:pt x="3710654" y="1145378"/>
                  </a:lnTo>
                  <a:lnTo>
                    <a:pt x="3679816" y="1112548"/>
                  </a:lnTo>
                  <a:lnTo>
                    <a:pt x="3648571" y="1080109"/>
                  </a:lnTo>
                  <a:lnTo>
                    <a:pt x="3616925" y="1048064"/>
                  </a:lnTo>
                  <a:lnTo>
                    <a:pt x="3584879" y="1016417"/>
                  </a:lnTo>
                  <a:lnTo>
                    <a:pt x="3552440" y="985173"/>
                  </a:lnTo>
                  <a:lnTo>
                    <a:pt x="3519611" y="954335"/>
                  </a:lnTo>
                  <a:lnTo>
                    <a:pt x="3486395" y="923907"/>
                  </a:lnTo>
                  <a:lnTo>
                    <a:pt x="3452797" y="893894"/>
                  </a:lnTo>
                  <a:lnTo>
                    <a:pt x="3418821" y="864300"/>
                  </a:lnTo>
                  <a:lnTo>
                    <a:pt x="3384471" y="835129"/>
                  </a:lnTo>
                  <a:lnTo>
                    <a:pt x="3349751" y="806384"/>
                  </a:lnTo>
                  <a:lnTo>
                    <a:pt x="3314666" y="778070"/>
                  </a:lnTo>
                  <a:lnTo>
                    <a:pt x="3279218" y="750190"/>
                  </a:lnTo>
                  <a:lnTo>
                    <a:pt x="3243413" y="722750"/>
                  </a:lnTo>
                  <a:lnTo>
                    <a:pt x="3207254" y="695753"/>
                  </a:lnTo>
                  <a:lnTo>
                    <a:pt x="3170745" y="669202"/>
                  </a:lnTo>
                  <a:lnTo>
                    <a:pt x="3133891" y="643103"/>
                  </a:lnTo>
                  <a:lnTo>
                    <a:pt x="3096696" y="617459"/>
                  </a:lnTo>
                  <a:lnTo>
                    <a:pt x="3059162" y="592274"/>
                  </a:lnTo>
                  <a:lnTo>
                    <a:pt x="3021296" y="567552"/>
                  </a:lnTo>
                  <a:lnTo>
                    <a:pt x="2983100" y="543298"/>
                  </a:lnTo>
                  <a:lnTo>
                    <a:pt x="2944579" y="519515"/>
                  </a:lnTo>
                  <a:lnTo>
                    <a:pt x="2905736" y="496207"/>
                  </a:lnTo>
                  <a:lnTo>
                    <a:pt x="2866577" y="473379"/>
                  </a:lnTo>
                  <a:lnTo>
                    <a:pt x="2827104" y="451035"/>
                  </a:lnTo>
                  <a:lnTo>
                    <a:pt x="2787322" y="429178"/>
                  </a:lnTo>
                  <a:lnTo>
                    <a:pt x="2747235" y="407812"/>
                  </a:lnTo>
                  <a:lnTo>
                    <a:pt x="2706847" y="386943"/>
                  </a:lnTo>
                  <a:lnTo>
                    <a:pt x="2666162" y="366573"/>
                  </a:lnTo>
                  <a:lnTo>
                    <a:pt x="2625185" y="346707"/>
                  </a:lnTo>
                  <a:lnTo>
                    <a:pt x="2583918" y="327348"/>
                  </a:lnTo>
                  <a:lnTo>
                    <a:pt x="2542367" y="308502"/>
                  </a:lnTo>
                  <a:lnTo>
                    <a:pt x="2500536" y="290172"/>
                  </a:lnTo>
                  <a:lnTo>
                    <a:pt x="2458427" y="272361"/>
                  </a:lnTo>
                  <a:lnTo>
                    <a:pt x="2416046" y="255075"/>
                  </a:lnTo>
                  <a:lnTo>
                    <a:pt x="2373397" y="238317"/>
                  </a:lnTo>
                  <a:lnTo>
                    <a:pt x="2330483" y="222092"/>
                  </a:lnTo>
                  <a:lnTo>
                    <a:pt x="2287309" y="206402"/>
                  </a:lnTo>
                  <a:lnTo>
                    <a:pt x="2243878" y="191253"/>
                  </a:lnTo>
                  <a:lnTo>
                    <a:pt x="2200195" y="176648"/>
                  </a:lnTo>
                  <a:lnTo>
                    <a:pt x="2156264" y="162592"/>
                  </a:lnTo>
                  <a:lnTo>
                    <a:pt x="2112089" y="149088"/>
                  </a:lnTo>
                  <a:lnTo>
                    <a:pt x="2067674" y="136141"/>
                  </a:lnTo>
                  <a:lnTo>
                    <a:pt x="2023022" y="123754"/>
                  </a:lnTo>
                  <a:lnTo>
                    <a:pt x="1978139" y="111932"/>
                  </a:lnTo>
                  <a:lnTo>
                    <a:pt x="1933028" y="100679"/>
                  </a:lnTo>
                  <a:lnTo>
                    <a:pt x="1887693" y="89998"/>
                  </a:lnTo>
                  <a:lnTo>
                    <a:pt x="1842138" y="79895"/>
                  </a:lnTo>
                  <a:lnTo>
                    <a:pt x="1796367" y="70372"/>
                  </a:lnTo>
                  <a:lnTo>
                    <a:pt x="1750385" y="61434"/>
                  </a:lnTo>
                  <a:lnTo>
                    <a:pt x="1704195" y="53086"/>
                  </a:lnTo>
                  <a:lnTo>
                    <a:pt x="1657801" y="45330"/>
                  </a:lnTo>
                  <a:lnTo>
                    <a:pt x="1611208" y="38172"/>
                  </a:lnTo>
                  <a:lnTo>
                    <a:pt x="1564419" y="31614"/>
                  </a:lnTo>
                  <a:lnTo>
                    <a:pt x="1517439" y="25662"/>
                  </a:lnTo>
                  <a:lnTo>
                    <a:pt x="1470272" y="20320"/>
                  </a:lnTo>
                  <a:lnTo>
                    <a:pt x="1422921" y="15590"/>
                  </a:lnTo>
                  <a:lnTo>
                    <a:pt x="1375391" y="11478"/>
                  </a:lnTo>
                  <a:lnTo>
                    <a:pt x="1327686" y="7988"/>
                  </a:lnTo>
                  <a:lnTo>
                    <a:pt x="1279810" y="5123"/>
                  </a:lnTo>
                  <a:lnTo>
                    <a:pt x="1231767" y="2887"/>
                  </a:lnTo>
                  <a:lnTo>
                    <a:pt x="1183560" y="1286"/>
                  </a:lnTo>
                  <a:lnTo>
                    <a:pt x="1135195" y="322"/>
                  </a:lnTo>
                  <a:lnTo>
                    <a:pt x="1086675" y="0"/>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grpSp>
      <p:grpSp>
        <p:nvGrpSpPr>
          <p:cNvPr id="213" name="Google Shape;213;p11"/>
          <p:cNvGrpSpPr/>
          <p:nvPr/>
        </p:nvGrpSpPr>
        <p:grpSpPr>
          <a:xfrm>
            <a:off x="536806" y="7162649"/>
            <a:ext cx="2383670" cy="322565"/>
            <a:chOff x="238125" y="2371025"/>
            <a:chExt cx="7134600" cy="965475"/>
          </a:xfrm>
        </p:grpSpPr>
        <p:sp>
          <p:nvSpPr>
            <p:cNvPr id="214" name="Google Shape;214;p11"/>
            <p:cNvSpPr/>
            <p:nvPr/>
          </p:nvSpPr>
          <p:spPr>
            <a:xfrm>
              <a:off x="5811925" y="3077500"/>
              <a:ext cx="1560800" cy="252125"/>
            </a:xfrm>
            <a:custGeom>
              <a:avLst/>
              <a:gdLst/>
              <a:ahLst/>
              <a:cxnLst/>
              <a:rect l="l" t="t" r="r" b="b"/>
              <a:pathLst>
                <a:path w="62432" h="10085" extrusionOk="0">
                  <a:moveTo>
                    <a:pt x="2751" y="1"/>
                  </a:moveTo>
                  <a:lnTo>
                    <a:pt x="368" y="551"/>
                  </a:lnTo>
                  <a:cubicBezTo>
                    <a:pt x="318" y="526"/>
                    <a:pt x="276" y="515"/>
                    <a:pt x="240" y="515"/>
                  </a:cubicBezTo>
                  <a:cubicBezTo>
                    <a:pt x="142" y="515"/>
                    <a:pt x="93" y="600"/>
                    <a:pt x="93" y="734"/>
                  </a:cubicBezTo>
                  <a:cubicBezTo>
                    <a:pt x="1" y="826"/>
                    <a:pt x="93" y="1009"/>
                    <a:pt x="276" y="1009"/>
                  </a:cubicBezTo>
                  <a:lnTo>
                    <a:pt x="22553" y="10085"/>
                  </a:lnTo>
                  <a:lnTo>
                    <a:pt x="61973" y="8343"/>
                  </a:lnTo>
                  <a:cubicBezTo>
                    <a:pt x="62065" y="8343"/>
                    <a:pt x="62156" y="8251"/>
                    <a:pt x="62248" y="8160"/>
                  </a:cubicBezTo>
                  <a:cubicBezTo>
                    <a:pt x="62431" y="7885"/>
                    <a:pt x="62340" y="7518"/>
                    <a:pt x="62065" y="7426"/>
                  </a:cubicBezTo>
                  <a:lnTo>
                    <a:pt x="59039" y="6785"/>
                  </a:lnTo>
                  <a:lnTo>
                    <a:pt x="22553" y="8343"/>
                  </a:lnTo>
                  <a:lnTo>
                    <a:pt x="2751" y="1"/>
                  </a:lnTo>
                  <a:close/>
                </a:path>
              </a:pathLst>
            </a:custGeom>
            <a:solidFill>
              <a:srgbClr val="11534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5" name="Google Shape;215;p11"/>
            <p:cNvSpPr/>
            <p:nvPr/>
          </p:nvSpPr>
          <p:spPr>
            <a:xfrm>
              <a:off x="5811925" y="3008750"/>
              <a:ext cx="1560800" cy="252125"/>
            </a:xfrm>
            <a:custGeom>
              <a:avLst/>
              <a:gdLst/>
              <a:ahLst/>
              <a:cxnLst/>
              <a:rect l="l" t="t" r="r" b="b"/>
              <a:pathLst>
                <a:path w="62432" h="10085" extrusionOk="0">
                  <a:moveTo>
                    <a:pt x="2751" y="1"/>
                  </a:moveTo>
                  <a:lnTo>
                    <a:pt x="368" y="551"/>
                  </a:lnTo>
                  <a:cubicBezTo>
                    <a:pt x="341" y="524"/>
                    <a:pt x="306" y="513"/>
                    <a:pt x="270" y="513"/>
                  </a:cubicBezTo>
                  <a:cubicBezTo>
                    <a:pt x="184" y="513"/>
                    <a:pt x="93" y="577"/>
                    <a:pt x="93" y="642"/>
                  </a:cubicBezTo>
                  <a:cubicBezTo>
                    <a:pt x="1" y="826"/>
                    <a:pt x="93" y="917"/>
                    <a:pt x="184" y="1009"/>
                  </a:cubicBezTo>
                  <a:lnTo>
                    <a:pt x="22553" y="10085"/>
                  </a:lnTo>
                  <a:lnTo>
                    <a:pt x="61790" y="8343"/>
                  </a:lnTo>
                  <a:cubicBezTo>
                    <a:pt x="62340" y="8251"/>
                    <a:pt x="62431" y="7610"/>
                    <a:pt x="61973" y="7426"/>
                  </a:cubicBezTo>
                  <a:lnTo>
                    <a:pt x="49505" y="3117"/>
                  </a:lnTo>
                  <a:cubicBezTo>
                    <a:pt x="49239" y="3042"/>
                    <a:pt x="48989" y="2997"/>
                    <a:pt x="48748" y="2997"/>
                  </a:cubicBezTo>
                  <a:cubicBezTo>
                    <a:pt x="48408" y="2997"/>
                    <a:pt x="48086" y="3086"/>
                    <a:pt x="47763" y="3301"/>
                  </a:cubicBezTo>
                  <a:cubicBezTo>
                    <a:pt x="38769" y="8184"/>
                    <a:pt x="24571" y="8344"/>
                    <a:pt x="22748" y="8344"/>
                  </a:cubicBezTo>
                  <a:cubicBezTo>
                    <a:pt x="22620" y="8344"/>
                    <a:pt x="22553" y="8343"/>
                    <a:pt x="22553" y="8343"/>
                  </a:cubicBezTo>
                  <a:lnTo>
                    <a:pt x="2751" y="1"/>
                  </a:lnTo>
                  <a:close/>
                </a:path>
              </a:pathLst>
            </a:custGeom>
            <a:solidFill>
              <a:srgbClr val="11534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6" name="Google Shape;216;p11"/>
            <p:cNvSpPr/>
            <p:nvPr/>
          </p:nvSpPr>
          <p:spPr>
            <a:xfrm>
              <a:off x="5802775" y="2742800"/>
              <a:ext cx="1510350" cy="447025"/>
            </a:xfrm>
            <a:custGeom>
              <a:avLst/>
              <a:gdLst/>
              <a:ahLst/>
              <a:cxnLst/>
              <a:rect l="l" t="t" r="r" b="b"/>
              <a:pathLst>
                <a:path w="60414" h="17881" extrusionOk="0">
                  <a:moveTo>
                    <a:pt x="47566" y="1"/>
                  </a:moveTo>
                  <a:cubicBezTo>
                    <a:pt x="47396" y="1"/>
                    <a:pt x="47239" y="102"/>
                    <a:pt x="47121" y="279"/>
                  </a:cubicBezTo>
                  <a:cubicBezTo>
                    <a:pt x="35937" y="15589"/>
                    <a:pt x="22919" y="16047"/>
                    <a:pt x="22919" y="16047"/>
                  </a:cubicBezTo>
                  <a:lnTo>
                    <a:pt x="3209" y="7705"/>
                  </a:lnTo>
                  <a:lnTo>
                    <a:pt x="183" y="7797"/>
                  </a:lnTo>
                  <a:cubicBezTo>
                    <a:pt x="92" y="7797"/>
                    <a:pt x="0" y="7888"/>
                    <a:pt x="0" y="7980"/>
                  </a:cubicBezTo>
                  <a:cubicBezTo>
                    <a:pt x="0" y="8072"/>
                    <a:pt x="0" y="8163"/>
                    <a:pt x="183" y="8255"/>
                  </a:cubicBezTo>
                  <a:lnTo>
                    <a:pt x="23102" y="17881"/>
                  </a:lnTo>
                  <a:cubicBezTo>
                    <a:pt x="43912" y="17881"/>
                    <a:pt x="56930" y="8438"/>
                    <a:pt x="60139" y="5780"/>
                  </a:cubicBezTo>
                  <a:cubicBezTo>
                    <a:pt x="60230" y="5688"/>
                    <a:pt x="60230" y="5596"/>
                    <a:pt x="60322" y="5505"/>
                  </a:cubicBezTo>
                  <a:cubicBezTo>
                    <a:pt x="60414" y="5230"/>
                    <a:pt x="60322" y="4863"/>
                    <a:pt x="59955" y="4771"/>
                  </a:cubicBezTo>
                  <a:lnTo>
                    <a:pt x="47854" y="96"/>
                  </a:lnTo>
                  <a:cubicBezTo>
                    <a:pt x="47757" y="31"/>
                    <a:pt x="47659" y="1"/>
                    <a:pt x="47566" y="1"/>
                  </a:cubicBezTo>
                  <a:close/>
                </a:path>
              </a:pathLst>
            </a:custGeom>
            <a:solidFill>
              <a:srgbClr val="E9700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7" name="Google Shape;217;p11"/>
            <p:cNvSpPr/>
            <p:nvPr/>
          </p:nvSpPr>
          <p:spPr>
            <a:xfrm>
              <a:off x="5807350" y="2371025"/>
              <a:ext cx="1269725" cy="747750"/>
            </a:xfrm>
            <a:custGeom>
              <a:avLst/>
              <a:gdLst/>
              <a:ahLst/>
              <a:cxnLst/>
              <a:rect l="l" t="t" r="r" b="b"/>
              <a:pathLst>
                <a:path w="50789" h="29910" extrusionOk="0">
                  <a:moveTo>
                    <a:pt x="28226" y="0"/>
                  </a:moveTo>
                  <a:cubicBezTo>
                    <a:pt x="27932" y="0"/>
                    <a:pt x="27670" y="164"/>
                    <a:pt x="27595" y="391"/>
                  </a:cubicBezTo>
                  <a:cubicBezTo>
                    <a:pt x="26036" y="3508"/>
                    <a:pt x="17419" y="18359"/>
                    <a:pt x="367" y="20192"/>
                  </a:cubicBezTo>
                  <a:cubicBezTo>
                    <a:pt x="184" y="20192"/>
                    <a:pt x="0" y="20376"/>
                    <a:pt x="0" y="20559"/>
                  </a:cubicBezTo>
                  <a:cubicBezTo>
                    <a:pt x="92" y="20651"/>
                    <a:pt x="92" y="20834"/>
                    <a:pt x="276" y="20834"/>
                  </a:cubicBezTo>
                  <a:lnTo>
                    <a:pt x="22461" y="29910"/>
                  </a:lnTo>
                  <a:lnTo>
                    <a:pt x="22827" y="29910"/>
                  </a:lnTo>
                  <a:cubicBezTo>
                    <a:pt x="24753" y="29818"/>
                    <a:pt x="39512" y="27526"/>
                    <a:pt x="50605" y="5249"/>
                  </a:cubicBezTo>
                  <a:cubicBezTo>
                    <a:pt x="50788" y="4883"/>
                    <a:pt x="50605" y="4424"/>
                    <a:pt x="50238" y="4149"/>
                  </a:cubicBezTo>
                  <a:lnTo>
                    <a:pt x="50055" y="4149"/>
                  </a:lnTo>
                  <a:lnTo>
                    <a:pt x="28420" y="24"/>
                  </a:lnTo>
                  <a:cubicBezTo>
                    <a:pt x="28355" y="8"/>
                    <a:pt x="28290" y="0"/>
                    <a:pt x="28226" y="0"/>
                  </a:cubicBezTo>
                  <a:close/>
                </a:path>
              </a:pathLst>
            </a:custGeom>
            <a:solidFill>
              <a:srgbClr val="FCBF2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8" name="Google Shape;218;p11"/>
            <p:cNvSpPr/>
            <p:nvPr/>
          </p:nvSpPr>
          <p:spPr>
            <a:xfrm>
              <a:off x="238125" y="2373900"/>
              <a:ext cx="123775" cy="955725"/>
            </a:xfrm>
            <a:custGeom>
              <a:avLst/>
              <a:gdLst/>
              <a:ahLst/>
              <a:cxnLst/>
              <a:rect l="l" t="t" r="r" b="b"/>
              <a:pathLst>
                <a:path w="4951" h="38229" extrusionOk="0">
                  <a:moveTo>
                    <a:pt x="0" y="1"/>
                  </a:moveTo>
                  <a:lnTo>
                    <a:pt x="0" y="38229"/>
                  </a:lnTo>
                  <a:lnTo>
                    <a:pt x="4950" y="38229"/>
                  </a:lnTo>
                  <a:lnTo>
                    <a:pt x="4950" y="1"/>
                  </a:ln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9" name="Google Shape;219;p11"/>
            <p:cNvSpPr/>
            <p:nvPr/>
          </p:nvSpPr>
          <p:spPr>
            <a:xfrm>
              <a:off x="584175" y="2639750"/>
              <a:ext cx="710525" cy="696750"/>
            </a:xfrm>
            <a:custGeom>
              <a:avLst/>
              <a:gdLst/>
              <a:ahLst/>
              <a:cxnLst/>
              <a:rect l="l" t="t" r="r" b="b"/>
              <a:pathLst>
                <a:path w="28421" h="27870" extrusionOk="0">
                  <a:moveTo>
                    <a:pt x="14210" y="4310"/>
                  </a:moveTo>
                  <a:cubicBezTo>
                    <a:pt x="19528" y="4310"/>
                    <a:pt x="23378" y="8068"/>
                    <a:pt x="23378" y="13935"/>
                  </a:cubicBezTo>
                  <a:lnTo>
                    <a:pt x="23286" y="13935"/>
                  </a:lnTo>
                  <a:cubicBezTo>
                    <a:pt x="23286" y="19803"/>
                    <a:pt x="19344" y="23561"/>
                    <a:pt x="14119" y="23561"/>
                  </a:cubicBezTo>
                  <a:cubicBezTo>
                    <a:pt x="8985" y="23561"/>
                    <a:pt x="4951" y="19803"/>
                    <a:pt x="4951" y="13935"/>
                  </a:cubicBezTo>
                  <a:cubicBezTo>
                    <a:pt x="4951" y="8160"/>
                    <a:pt x="8985" y="4310"/>
                    <a:pt x="14210" y="4310"/>
                  </a:cubicBezTo>
                  <a:close/>
                  <a:moveTo>
                    <a:pt x="14210" y="1"/>
                  </a:moveTo>
                  <a:cubicBezTo>
                    <a:pt x="6051" y="1"/>
                    <a:pt x="1" y="5776"/>
                    <a:pt x="1" y="13935"/>
                  </a:cubicBezTo>
                  <a:cubicBezTo>
                    <a:pt x="1" y="22094"/>
                    <a:pt x="6051" y="27870"/>
                    <a:pt x="14210" y="27870"/>
                  </a:cubicBezTo>
                  <a:cubicBezTo>
                    <a:pt x="22461" y="27870"/>
                    <a:pt x="28420" y="22094"/>
                    <a:pt x="28420" y="13935"/>
                  </a:cubicBezTo>
                  <a:cubicBezTo>
                    <a:pt x="28420" y="5776"/>
                    <a:pt x="22370" y="1"/>
                    <a:pt x="14210"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0" name="Google Shape;220;p11"/>
            <p:cNvSpPr/>
            <p:nvPr/>
          </p:nvSpPr>
          <p:spPr>
            <a:xfrm>
              <a:off x="1455100" y="2639650"/>
              <a:ext cx="593600" cy="696850"/>
            </a:xfrm>
            <a:custGeom>
              <a:avLst/>
              <a:gdLst/>
              <a:ahLst/>
              <a:cxnLst/>
              <a:rect l="l" t="t" r="r" b="b"/>
              <a:pathLst>
                <a:path w="23744" h="27874" extrusionOk="0">
                  <a:moveTo>
                    <a:pt x="18794" y="15406"/>
                  </a:moveTo>
                  <a:lnTo>
                    <a:pt x="18794" y="19257"/>
                  </a:lnTo>
                  <a:cubicBezTo>
                    <a:pt x="17602" y="22374"/>
                    <a:pt x="14668" y="24115"/>
                    <a:pt x="10910" y="24115"/>
                  </a:cubicBezTo>
                  <a:cubicBezTo>
                    <a:pt x="7151" y="24115"/>
                    <a:pt x="4859" y="22374"/>
                    <a:pt x="4859" y="19715"/>
                  </a:cubicBezTo>
                  <a:cubicBezTo>
                    <a:pt x="4859" y="17331"/>
                    <a:pt x="6326" y="15406"/>
                    <a:pt x="11185" y="15406"/>
                  </a:cubicBezTo>
                  <a:close/>
                  <a:moveTo>
                    <a:pt x="11659" y="0"/>
                  </a:moveTo>
                  <a:cubicBezTo>
                    <a:pt x="7695" y="0"/>
                    <a:pt x="3919" y="1190"/>
                    <a:pt x="825" y="3489"/>
                  </a:cubicBezTo>
                  <a:lnTo>
                    <a:pt x="2934" y="7247"/>
                  </a:lnTo>
                  <a:cubicBezTo>
                    <a:pt x="5225" y="5397"/>
                    <a:pt x="8110" y="4308"/>
                    <a:pt x="11180" y="4308"/>
                  </a:cubicBezTo>
                  <a:cubicBezTo>
                    <a:pt x="11303" y="4308"/>
                    <a:pt x="11427" y="4310"/>
                    <a:pt x="11551" y="4314"/>
                  </a:cubicBezTo>
                  <a:cubicBezTo>
                    <a:pt x="16410" y="4314"/>
                    <a:pt x="18794" y="6697"/>
                    <a:pt x="18794" y="10914"/>
                  </a:cubicBezTo>
                  <a:lnTo>
                    <a:pt x="18794" y="11831"/>
                  </a:lnTo>
                  <a:lnTo>
                    <a:pt x="11001" y="11831"/>
                  </a:lnTo>
                  <a:cubicBezTo>
                    <a:pt x="2842" y="11831"/>
                    <a:pt x="0" y="15498"/>
                    <a:pt x="0" y="19898"/>
                  </a:cubicBezTo>
                  <a:cubicBezTo>
                    <a:pt x="0" y="24574"/>
                    <a:pt x="3942" y="27874"/>
                    <a:pt x="10084" y="27874"/>
                  </a:cubicBezTo>
                  <a:cubicBezTo>
                    <a:pt x="14393" y="27874"/>
                    <a:pt x="17418" y="26499"/>
                    <a:pt x="19069" y="24024"/>
                  </a:cubicBezTo>
                  <a:lnTo>
                    <a:pt x="19069" y="27599"/>
                  </a:lnTo>
                  <a:lnTo>
                    <a:pt x="23744" y="27599"/>
                  </a:lnTo>
                  <a:lnTo>
                    <a:pt x="23744" y="11098"/>
                  </a:lnTo>
                  <a:cubicBezTo>
                    <a:pt x="23744" y="3672"/>
                    <a:pt x="19527" y="5"/>
                    <a:pt x="12101" y="5"/>
                  </a:cubicBezTo>
                  <a:cubicBezTo>
                    <a:pt x="11954" y="2"/>
                    <a:pt x="11807" y="0"/>
                    <a:pt x="11659" y="0"/>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1" name="Google Shape;221;p11"/>
            <p:cNvSpPr/>
            <p:nvPr/>
          </p:nvSpPr>
          <p:spPr>
            <a:xfrm>
              <a:off x="2328300" y="2639750"/>
              <a:ext cx="648625" cy="689875"/>
            </a:xfrm>
            <a:custGeom>
              <a:avLst/>
              <a:gdLst/>
              <a:ahLst/>
              <a:cxnLst/>
              <a:rect l="l" t="t" r="r" b="b"/>
              <a:pathLst>
                <a:path w="25945" h="27595" extrusionOk="0">
                  <a:moveTo>
                    <a:pt x="14577" y="1"/>
                  </a:moveTo>
                  <a:cubicBezTo>
                    <a:pt x="10268" y="1"/>
                    <a:pt x="6693" y="1651"/>
                    <a:pt x="4767" y="4401"/>
                  </a:cubicBezTo>
                  <a:lnTo>
                    <a:pt x="4767" y="276"/>
                  </a:lnTo>
                  <a:lnTo>
                    <a:pt x="0" y="276"/>
                  </a:lnTo>
                  <a:lnTo>
                    <a:pt x="0" y="27595"/>
                  </a:lnTo>
                  <a:lnTo>
                    <a:pt x="4951" y="27595"/>
                  </a:lnTo>
                  <a:lnTo>
                    <a:pt x="4951" y="13477"/>
                  </a:lnTo>
                  <a:cubicBezTo>
                    <a:pt x="4951" y="7518"/>
                    <a:pt x="8343" y="4401"/>
                    <a:pt x="13568" y="4401"/>
                  </a:cubicBezTo>
                  <a:cubicBezTo>
                    <a:pt x="18244" y="4401"/>
                    <a:pt x="20994" y="7060"/>
                    <a:pt x="20994" y="12469"/>
                  </a:cubicBezTo>
                  <a:lnTo>
                    <a:pt x="20994" y="27595"/>
                  </a:lnTo>
                  <a:lnTo>
                    <a:pt x="25944" y="27595"/>
                  </a:lnTo>
                  <a:lnTo>
                    <a:pt x="25944" y="11919"/>
                  </a:lnTo>
                  <a:cubicBezTo>
                    <a:pt x="25944" y="3851"/>
                    <a:pt x="21269" y="1"/>
                    <a:pt x="14577"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2" name="Google Shape;222;p11"/>
            <p:cNvSpPr/>
            <p:nvPr/>
          </p:nvSpPr>
          <p:spPr>
            <a:xfrm>
              <a:off x="3254200" y="2639450"/>
              <a:ext cx="1134500" cy="690175"/>
            </a:xfrm>
            <a:custGeom>
              <a:avLst/>
              <a:gdLst/>
              <a:ahLst/>
              <a:cxnLst/>
              <a:rect l="l" t="t" r="r" b="b"/>
              <a:pathLst>
                <a:path w="45380" h="27607" extrusionOk="0">
                  <a:moveTo>
                    <a:pt x="33654" y="1"/>
                  </a:moveTo>
                  <a:cubicBezTo>
                    <a:pt x="29728" y="1"/>
                    <a:pt x="26020" y="1899"/>
                    <a:pt x="23653" y="5055"/>
                  </a:cubicBezTo>
                  <a:cubicBezTo>
                    <a:pt x="21911" y="1663"/>
                    <a:pt x="18336" y="13"/>
                    <a:pt x="14210" y="13"/>
                  </a:cubicBezTo>
                  <a:cubicBezTo>
                    <a:pt x="10085" y="13"/>
                    <a:pt x="6693" y="1571"/>
                    <a:pt x="4768" y="4322"/>
                  </a:cubicBezTo>
                  <a:lnTo>
                    <a:pt x="4768" y="288"/>
                  </a:lnTo>
                  <a:lnTo>
                    <a:pt x="1" y="288"/>
                  </a:lnTo>
                  <a:lnTo>
                    <a:pt x="1" y="27607"/>
                  </a:lnTo>
                  <a:lnTo>
                    <a:pt x="4951" y="27607"/>
                  </a:lnTo>
                  <a:lnTo>
                    <a:pt x="4951" y="13489"/>
                  </a:lnTo>
                  <a:cubicBezTo>
                    <a:pt x="4951" y="7530"/>
                    <a:pt x="8252" y="4413"/>
                    <a:pt x="13202" y="4413"/>
                  </a:cubicBezTo>
                  <a:cubicBezTo>
                    <a:pt x="17694" y="4413"/>
                    <a:pt x="20261" y="7072"/>
                    <a:pt x="20261" y="12481"/>
                  </a:cubicBezTo>
                  <a:lnTo>
                    <a:pt x="20261" y="27607"/>
                  </a:lnTo>
                  <a:lnTo>
                    <a:pt x="25211" y="27607"/>
                  </a:lnTo>
                  <a:lnTo>
                    <a:pt x="25211" y="13489"/>
                  </a:lnTo>
                  <a:cubicBezTo>
                    <a:pt x="25211" y="7530"/>
                    <a:pt x="28420" y="4413"/>
                    <a:pt x="33370" y="4413"/>
                  </a:cubicBezTo>
                  <a:cubicBezTo>
                    <a:pt x="37863" y="4413"/>
                    <a:pt x="40429" y="7072"/>
                    <a:pt x="40429" y="12481"/>
                  </a:cubicBezTo>
                  <a:lnTo>
                    <a:pt x="40429" y="27607"/>
                  </a:lnTo>
                  <a:lnTo>
                    <a:pt x="45380" y="27607"/>
                  </a:lnTo>
                  <a:lnTo>
                    <a:pt x="45380" y="11931"/>
                  </a:lnTo>
                  <a:cubicBezTo>
                    <a:pt x="45380" y="3863"/>
                    <a:pt x="40888" y="13"/>
                    <a:pt x="34196" y="13"/>
                  </a:cubicBezTo>
                  <a:cubicBezTo>
                    <a:pt x="34015" y="5"/>
                    <a:pt x="33834" y="1"/>
                    <a:pt x="33654"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3" name="Google Shape;223;p11"/>
            <p:cNvSpPr/>
            <p:nvPr/>
          </p:nvSpPr>
          <p:spPr>
            <a:xfrm>
              <a:off x="4606400" y="2637475"/>
              <a:ext cx="683025" cy="699025"/>
            </a:xfrm>
            <a:custGeom>
              <a:avLst/>
              <a:gdLst/>
              <a:ahLst/>
              <a:cxnLst/>
              <a:rect l="l" t="t" r="r" b="b"/>
              <a:pathLst>
                <a:path w="27321" h="27961" extrusionOk="0">
                  <a:moveTo>
                    <a:pt x="13752" y="4355"/>
                  </a:moveTo>
                  <a:cubicBezTo>
                    <a:pt x="17855" y="4355"/>
                    <a:pt x="21957" y="6968"/>
                    <a:pt x="22553" y="12193"/>
                  </a:cubicBezTo>
                  <a:lnTo>
                    <a:pt x="4951" y="12193"/>
                  </a:lnTo>
                  <a:cubicBezTo>
                    <a:pt x="5547" y="6968"/>
                    <a:pt x="9650" y="4355"/>
                    <a:pt x="13752" y="4355"/>
                  </a:cubicBezTo>
                  <a:close/>
                  <a:moveTo>
                    <a:pt x="13752" y="0"/>
                  </a:moveTo>
                  <a:cubicBezTo>
                    <a:pt x="5868" y="0"/>
                    <a:pt x="1" y="5867"/>
                    <a:pt x="1" y="13935"/>
                  </a:cubicBezTo>
                  <a:cubicBezTo>
                    <a:pt x="1" y="22094"/>
                    <a:pt x="5868" y="27961"/>
                    <a:pt x="14761" y="27961"/>
                  </a:cubicBezTo>
                  <a:cubicBezTo>
                    <a:pt x="19253" y="27961"/>
                    <a:pt x="23011" y="26403"/>
                    <a:pt x="25487" y="23469"/>
                  </a:cubicBezTo>
                  <a:lnTo>
                    <a:pt x="22736" y="20352"/>
                  </a:lnTo>
                  <a:cubicBezTo>
                    <a:pt x="20876" y="22478"/>
                    <a:pt x="18073" y="23749"/>
                    <a:pt x="15156" y="23749"/>
                  </a:cubicBezTo>
                  <a:cubicBezTo>
                    <a:pt x="15055" y="23749"/>
                    <a:pt x="14954" y="23747"/>
                    <a:pt x="14852" y="23744"/>
                  </a:cubicBezTo>
                  <a:cubicBezTo>
                    <a:pt x="9443" y="23744"/>
                    <a:pt x="5593" y="20535"/>
                    <a:pt x="4951" y="15768"/>
                  </a:cubicBezTo>
                  <a:lnTo>
                    <a:pt x="27137" y="15768"/>
                  </a:lnTo>
                  <a:cubicBezTo>
                    <a:pt x="27228" y="15218"/>
                    <a:pt x="27228" y="14576"/>
                    <a:pt x="27320" y="14118"/>
                  </a:cubicBezTo>
                  <a:cubicBezTo>
                    <a:pt x="27320" y="5776"/>
                    <a:pt x="21728" y="0"/>
                    <a:pt x="13752" y="0"/>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24" name="Google Shape;224;p11"/>
          <p:cNvSpPr txBox="1"/>
          <p:nvPr/>
        </p:nvSpPr>
        <p:spPr>
          <a:xfrm>
            <a:off x="1446485" y="1487109"/>
            <a:ext cx="5392500" cy="551700"/>
          </a:xfrm>
          <a:prstGeom prst="rect">
            <a:avLst/>
          </a:prstGeom>
          <a:noFill/>
          <a:ln>
            <a:noFill/>
          </a:ln>
        </p:spPr>
        <p:txBody>
          <a:bodyPr spcFirstLastPara="1" wrap="square" lIns="0" tIns="12700" rIns="0" bIns="0" anchor="t" anchorCtr="0">
            <a:spAutoFit/>
          </a:bodyPr>
          <a:lstStyle/>
          <a:p>
            <a:pPr marL="12700" lvl="0" indent="0" algn="l" rtl="0">
              <a:spcBef>
                <a:spcPts val="0"/>
              </a:spcBef>
              <a:spcAft>
                <a:spcPts val="0"/>
              </a:spcAft>
              <a:buNone/>
            </a:pPr>
            <a:r>
              <a:rPr lang="en-US" sz="3500" b="1">
                <a:solidFill>
                  <a:srgbClr val="010101"/>
                </a:solidFill>
                <a:latin typeface="Poppins"/>
                <a:ea typeface="Poppins"/>
                <a:cs typeface="Poppins"/>
                <a:sym typeface="Poppins"/>
              </a:rPr>
              <a:t>Competitive landscape</a:t>
            </a:r>
            <a:endParaRPr sz="3500" b="1">
              <a:solidFill>
                <a:srgbClr val="010101"/>
              </a:solidFill>
              <a:latin typeface="Poppins"/>
              <a:ea typeface="Poppins"/>
              <a:cs typeface="Poppins"/>
              <a:sym typeface="Poppins"/>
            </a:endParaRPr>
          </a:p>
        </p:txBody>
      </p:sp>
      <p:sp>
        <p:nvSpPr>
          <p:cNvPr id="225" name="Google Shape;225;p11"/>
          <p:cNvSpPr txBox="1"/>
          <p:nvPr/>
        </p:nvSpPr>
        <p:spPr>
          <a:xfrm>
            <a:off x="1446491" y="2349141"/>
            <a:ext cx="8631000" cy="2725361"/>
          </a:xfrm>
          <a:prstGeom prst="rect">
            <a:avLst/>
          </a:prstGeom>
          <a:noFill/>
          <a:ln>
            <a:noFill/>
          </a:ln>
        </p:spPr>
        <p:txBody>
          <a:bodyPr spcFirstLastPara="1" wrap="square" lIns="0" tIns="12700" rIns="0" bIns="0" anchor="t" anchorCtr="0">
            <a:spAutoFit/>
          </a:bodyPr>
          <a:lstStyle/>
          <a:p>
            <a:pPr marL="142240" marR="2317115" lvl="0" indent="-142240" algn="l" rtl="0">
              <a:lnSpc>
                <a:spcPct val="144400"/>
              </a:lnSpc>
              <a:spcBef>
                <a:spcPts val="0"/>
              </a:spcBef>
              <a:spcAft>
                <a:spcPts val="0"/>
              </a:spcAft>
              <a:buClr>
                <a:srgbClr val="FEBD2A"/>
              </a:buClr>
              <a:buSzPts val="1500"/>
              <a:buFont typeface="Poppins"/>
              <a:buChar char="•"/>
            </a:pPr>
            <a:r>
              <a:rPr lang="lv-LV" sz="1500" dirty="0" err="1">
                <a:solidFill>
                  <a:srgbClr val="231F20"/>
                </a:solidFill>
                <a:latin typeface="Poppins"/>
                <a:ea typeface="Poppins"/>
                <a:cs typeface="Poppins"/>
                <a:sym typeface="Poppins"/>
              </a:rPr>
              <a:t>Five</a:t>
            </a:r>
            <a:r>
              <a:rPr lang="en-US" sz="1500" dirty="0">
                <a:solidFill>
                  <a:srgbClr val="231F20"/>
                </a:solidFill>
                <a:latin typeface="Poppins"/>
                <a:ea typeface="Poppins"/>
                <a:cs typeface="Poppins"/>
                <a:sym typeface="Poppins"/>
              </a:rPr>
              <a:t> active companies which are direct competition in the digital  market at the moment</a:t>
            </a:r>
            <a:endParaRPr lang="lv-LV" sz="1500" dirty="0">
              <a:solidFill>
                <a:srgbClr val="231F20"/>
              </a:solidFill>
              <a:latin typeface="Poppins"/>
              <a:ea typeface="Poppins"/>
              <a:cs typeface="Poppins"/>
              <a:sym typeface="Poppins"/>
            </a:endParaRPr>
          </a:p>
          <a:p>
            <a:pPr marR="2317115" lvl="0" algn="l" rtl="0">
              <a:lnSpc>
                <a:spcPct val="144400"/>
              </a:lnSpc>
              <a:spcBef>
                <a:spcPts val="0"/>
              </a:spcBef>
              <a:spcAft>
                <a:spcPts val="0"/>
              </a:spcAft>
              <a:buClr>
                <a:srgbClr val="FEBD2A"/>
              </a:buClr>
              <a:buSzPts val="1500"/>
            </a:pPr>
            <a:endParaRPr sz="1500" dirty="0">
              <a:latin typeface="Poppins"/>
              <a:ea typeface="Poppins"/>
              <a:cs typeface="Poppins"/>
              <a:sym typeface="Poppins"/>
            </a:endParaRPr>
          </a:p>
          <a:p>
            <a:pPr marL="141605" marR="0" lvl="0" indent="-129538" algn="l" rtl="0">
              <a:lnSpc>
                <a:spcPct val="100000"/>
              </a:lnSpc>
              <a:spcBef>
                <a:spcPts val="0"/>
              </a:spcBef>
              <a:spcAft>
                <a:spcPts val="0"/>
              </a:spcAft>
              <a:buClr>
                <a:srgbClr val="FEBD2A"/>
              </a:buClr>
              <a:buSzPts val="1500"/>
              <a:buFont typeface="Poppins"/>
              <a:buChar char="•"/>
            </a:pPr>
            <a:r>
              <a:rPr lang="en-US" sz="1500" dirty="0">
                <a:solidFill>
                  <a:srgbClr val="231F20"/>
                </a:solidFill>
                <a:latin typeface="Poppins"/>
                <a:ea typeface="Poppins"/>
                <a:cs typeface="Poppins"/>
                <a:sym typeface="Poppins"/>
              </a:rPr>
              <a:t>High customer retention rate: </a:t>
            </a:r>
            <a:r>
              <a:rPr lang="lv-LV" sz="1500" dirty="0">
                <a:solidFill>
                  <a:srgbClr val="231F20"/>
                </a:solidFill>
                <a:latin typeface="Poppins"/>
                <a:ea typeface="Poppins"/>
                <a:cs typeface="Poppins"/>
                <a:sym typeface="Poppins"/>
              </a:rPr>
              <a:t>78</a:t>
            </a:r>
            <a:r>
              <a:rPr lang="en-US" sz="1500" dirty="0">
                <a:solidFill>
                  <a:srgbClr val="231F20"/>
                </a:solidFill>
                <a:latin typeface="Poppins"/>
                <a:ea typeface="Poppins"/>
                <a:cs typeface="Poppins"/>
                <a:sym typeface="Poppins"/>
              </a:rPr>
              <a:t>%+ customers take a second loan within a month period</a:t>
            </a:r>
            <a:endParaRPr sz="1500" dirty="0">
              <a:latin typeface="Poppins"/>
              <a:ea typeface="Poppins"/>
              <a:cs typeface="Poppins"/>
              <a:sym typeface="Poppins"/>
            </a:endParaRPr>
          </a:p>
          <a:p>
            <a:pPr marL="0" marR="0" lvl="0" indent="0" algn="l" rtl="0">
              <a:lnSpc>
                <a:spcPct val="100000"/>
              </a:lnSpc>
              <a:spcBef>
                <a:spcPts val="65"/>
              </a:spcBef>
              <a:spcAft>
                <a:spcPts val="0"/>
              </a:spcAft>
              <a:buClr>
                <a:srgbClr val="FEBD2A"/>
              </a:buClr>
              <a:buSzPts val="1650"/>
              <a:buFont typeface="Lucida Sans"/>
              <a:buNone/>
            </a:pPr>
            <a:endParaRPr sz="1500" dirty="0">
              <a:latin typeface="Poppins"/>
              <a:ea typeface="Poppins"/>
              <a:cs typeface="Poppins"/>
              <a:sym typeface="Poppins"/>
            </a:endParaRPr>
          </a:p>
          <a:p>
            <a:pPr marL="142240" marR="1499235" lvl="0" indent="-142240" algn="l" rtl="0">
              <a:lnSpc>
                <a:spcPct val="144400"/>
              </a:lnSpc>
              <a:spcBef>
                <a:spcPts val="0"/>
              </a:spcBef>
              <a:spcAft>
                <a:spcPts val="0"/>
              </a:spcAft>
              <a:buClr>
                <a:srgbClr val="FEBD2A"/>
              </a:buClr>
              <a:buSzPts val="1500"/>
              <a:buFont typeface="Poppins"/>
              <a:buChar char="•"/>
            </a:pPr>
            <a:r>
              <a:rPr lang="en-US" sz="1500" dirty="0">
                <a:solidFill>
                  <a:srgbClr val="231F20"/>
                </a:solidFill>
                <a:latin typeface="Poppins"/>
                <a:ea typeface="Poppins"/>
                <a:cs typeface="Poppins"/>
                <a:sym typeface="Poppins"/>
              </a:rPr>
              <a:t>Offline lenders do not use the Internet to obtain clients, which gives us the  opportunity to acquire customers online at low cost and in a larger scale</a:t>
            </a:r>
            <a:endParaRPr sz="1500" dirty="0">
              <a:latin typeface="Poppins"/>
              <a:ea typeface="Poppins"/>
              <a:cs typeface="Poppins"/>
              <a:sym typeface="Poppins"/>
            </a:endParaRPr>
          </a:p>
          <a:p>
            <a:pPr marL="0" marR="0" lvl="0" indent="0" algn="l" rtl="0">
              <a:lnSpc>
                <a:spcPct val="100000"/>
              </a:lnSpc>
              <a:spcBef>
                <a:spcPts val="65"/>
              </a:spcBef>
              <a:spcAft>
                <a:spcPts val="0"/>
              </a:spcAft>
              <a:buClr>
                <a:srgbClr val="FEBD2A"/>
              </a:buClr>
              <a:buSzPts val="1650"/>
              <a:buFont typeface="Lucida Sans"/>
              <a:buNone/>
            </a:pPr>
            <a:endParaRPr sz="1500" dirty="0">
              <a:latin typeface="Poppins"/>
              <a:ea typeface="Poppins"/>
              <a:cs typeface="Poppins"/>
              <a:sym typeface="Poppin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2"/>
          <p:cNvSpPr txBox="1"/>
          <p:nvPr/>
        </p:nvSpPr>
        <p:spPr>
          <a:xfrm>
            <a:off x="1842132" y="1025109"/>
            <a:ext cx="4772700" cy="551700"/>
          </a:xfrm>
          <a:prstGeom prst="rect">
            <a:avLst/>
          </a:prstGeom>
          <a:noFill/>
          <a:ln>
            <a:noFill/>
          </a:ln>
        </p:spPr>
        <p:txBody>
          <a:bodyPr spcFirstLastPara="1" wrap="square" lIns="0" tIns="12700" rIns="0" bIns="0" anchor="t" anchorCtr="0">
            <a:spAutoFit/>
          </a:bodyPr>
          <a:lstStyle/>
          <a:p>
            <a:pPr marL="12700" lvl="0" indent="0" algn="l" rtl="0">
              <a:spcBef>
                <a:spcPts val="0"/>
              </a:spcBef>
              <a:spcAft>
                <a:spcPts val="0"/>
              </a:spcAft>
              <a:buNone/>
            </a:pPr>
            <a:r>
              <a:rPr lang="en-US" sz="3500" b="1">
                <a:solidFill>
                  <a:srgbClr val="010101"/>
                </a:solidFill>
                <a:latin typeface="Poppins"/>
                <a:ea typeface="Poppins"/>
                <a:cs typeface="Poppins"/>
                <a:sym typeface="Poppins"/>
              </a:rPr>
              <a:t>Operations overview</a:t>
            </a:r>
          </a:p>
        </p:txBody>
      </p:sp>
      <p:sp>
        <p:nvSpPr>
          <p:cNvPr id="231" name="Google Shape;231;p12"/>
          <p:cNvSpPr txBox="1"/>
          <p:nvPr/>
        </p:nvSpPr>
        <p:spPr>
          <a:xfrm>
            <a:off x="1842132" y="1824452"/>
            <a:ext cx="8151000" cy="428400"/>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US" sz="2700">
                <a:solidFill>
                  <a:srgbClr val="010101"/>
                </a:solidFill>
                <a:latin typeface="Lucida Sans"/>
                <a:ea typeface="Lucida Sans"/>
                <a:cs typeface="Lucida Sans"/>
                <a:sym typeface="Lucida Sans"/>
              </a:rPr>
              <a:t>Marketing, risk management and debt collection</a:t>
            </a:r>
            <a:endParaRPr lang="en-US" sz="2700">
              <a:latin typeface="Lucida Sans"/>
              <a:ea typeface="Lucida Sans"/>
              <a:cs typeface="Lucida Sans"/>
              <a:sym typeface="Lucida Sans"/>
            </a:endParaRPr>
          </a:p>
        </p:txBody>
      </p:sp>
      <p:grpSp>
        <p:nvGrpSpPr>
          <p:cNvPr id="232" name="Google Shape;232;p12"/>
          <p:cNvGrpSpPr/>
          <p:nvPr/>
        </p:nvGrpSpPr>
        <p:grpSpPr>
          <a:xfrm>
            <a:off x="1863472" y="3565381"/>
            <a:ext cx="3363595" cy="3193357"/>
            <a:chOff x="1863470" y="3793896"/>
            <a:chExt cx="3363595" cy="3555681"/>
          </a:xfrm>
        </p:grpSpPr>
        <p:sp>
          <p:nvSpPr>
            <p:cNvPr id="233" name="Google Shape;233;p12"/>
            <p:cNvSpPr/>
            <p:nvPr/>
          </p:nvSpPr>
          <p:spPr>
            <a:xfrm>
              <a:off x="1863470" y="3793896"/>
              <a:ext cx="3363595" cy="3442970"/>
            </a:xfrm>
            <a:custGeom>
              <a:avLst/>
              <a:gdLst/>
              <a:ahLst/>
              <a:cxnLst/>
              <a:rect l="l" t="t" r="r" b="b"/>
              <a:pathLst>
                <a:path w="3363595" h="3442970" extrusionOk="0">
                  <a:moveTo>
                    <a:pt x="3363518" y="0"/>
                  </a:moveTo>
                  <a:lnTo>
                    <a:pt x="0" y="0"/>
                  </a:lnTo>
                  <a:lnTo>
                    <a:pt x="0" y="3442436"/>
                  </a:lnTo>
                  <a:lnTo>
                    <a:pt x="3363518" y="3442436"/>
                  </a:lnTo>
                  <a:lnTo>
                    <a:pt x="3363518" y="0"/>
                  </a:lnTo>
                  <a:close/>
                </a:path>
              </a:pathLst>
            </a:custGeom>
            <a:solidFill>
              <a:srgbClr val="EDEFF4"/>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sp>
          <p:nvSpPr>
            <p:cNvPr id="234" name="Google Shape;234;p12"/>
            <p:cNvSpPr/>
            <p:nvPr/>
          </p:nvSpPr>
          <p:spPr>
            <a:xfrm>
              <a:off x="1885924" y="7272743"/>
              <a:ext cx="3319145" cy="76834"/>
            </a:xfrm>
            <a:custGeom>
              <a:avLst/>
              <a:gdLst/>
              <a:ahLst/>
              <a:cxnLst/>
              <a:rect l="l" t="t" r="r" b="b"/>
              <a:pathLst>
                <a:path w="3319145" h="76834" extrusionOk="0">
                  <a:moveTo>
                    <a:pt x="3318598" y="0"/>
                  </a:moveTo>
                  <a:lnTo>
                    <a:pt x="0" y="0"/>
                  </a:lnTo>
                  <a:lnTo>
                    <a:pt x="0" y="76580"/>
                  </a:lnTo>
                  <a:lnTo>
                    <a:pt x="3318598" y="76580"/>
                  </a:lnTo>
                  <a:lnTo>
                    <a:pt x="3318598" y="0"/>
                  </a:lnTo>
                  <a:close/>
                </a:path>
              </a:pathLst>
            </a:custGeom>
            <a:solidFill>
              <a:srgbClr val="5D5D5D"/>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grpSp>
      <p:sp>
        <p:nvSpPr>
          <p:cNvPr id="235" name="Google Shape;235;p12"/>
          <p:cNvSpPr txBox="1"/>
          <p:nvPr/>
        </p:nvSpPr>
        <p:spPr>
          <a:xfrm>
            <a:off x="1863470" y="3565296"/>
            <a:ext cx="3363600" cy="3181635"/>
          </a:xfrm>
          <a:prstGeom prst="rect">
            <a:avLst/>
          </a:prstGeom>
          <a:noFill/>
          <a:ln>
            <a:noFill/>
          </a:ln>
        </p:spPr>
        <p:txBody>
          <a:bodyPr spcFirstLastPara="1" wrap="square" lIns="0" tIns="259075" rIns="0" bIns="0" anchor="t" anchorCtr="0">
            <a:spAutoFit/>
          </a:bodyPr>
          <a:lstStyle/>
          <a:p>
            <a:pPr marL="304165" marR="271780" lvl="0" indent="0" algn="l" rtl="0">
              <a:lnSpc>
                <a:spcPct val="101699"/>
              </a:lnSpc>
              <a:spcBef>
                <a:spcPts val="0"/>
              </a:spcBef>
              <a:spcAft>
                <a:spcPts val="0"/>
              </a:spcAft>
              <a:buNone/>
            </a:pPr>
            <a:r>
              <a:rPr lang="en-US" sz="1550">
                <a:solidFill>
                  <a:srgbClr val="231F20"/>
                </a:solidFill>
                <a:latin typeface="Poppins"/>
                <a:ea typeface="Poppins"/>
                <a:cs typeface="Poppins"/>
                <a:sym typeface="Poppins"/>
              </a:rPr>
              <a:t>100% automatized performance marketing tracking</a:t>
            </a:r>
            <a:endParaRPr lang="en-US" sz="1550">
              <a:latin typeface="Poppins"/>
              <a:ea typeface="Poppins"/>
              <a:cs typeface="Poppins"/>
              <a:sym typeface="Poppins"/>
            </a:endParaRPr>
          </a:p>
          <a:p>
            <a:pPr marL="304165" marR="443230" lvl="0" indent="0" algn="l" rtl="0">
              <a:lnSpc>
                <a:spcPct val="101699"/>
              </a:lnSpc>
              <a:spcBef>
                <a:spcPts val="1889"/>
              </a:spcBef>
              <a:spcAft>
                <a:spcPts val="0"/>
              </a:spcAft>
              <a:buNone/>
            </a:pPr>
            <a:r>
              <a:rPr lang="en-US" sz="1550">
                <a:solidFill>
                  <a:srgbClr val="231F20"/>
                </a:solidFill>
                <a:latin typeface="Poppins"/>
                <a:ea typeface="Poppins"/>
                <a:cs typeface="Poppins"/>
                <a:sym typeface="Poppins"/>
              </a:rPr>
              <a:t>6+ Global affiliate partners managed by own Affiliate platform</a:t>
            </a:r>
            <a:endParaRPr lang="en-US" sz="1550">
              <a:latin typeface="Poppins"/>
              <a:ea typeface="Poppins"/>
              <a:cs typeface="Poppins"/>
              <a:sym typeface="Poppins"/>
            </a:endParaRPr>
          </a:p>
          <a:p>
            <a:pPr marL="304165" marR="696595" lvl="0" indent="0" algn="l" rtl="0">
              <a:lnSpc>
                <a:spcPct val="101699"/>
              </a:lnSpc>
              <a:spcBef>
                <a:spcPts val="1889"/>
              </a:spcBef>
              <a:spcAft>
                <a:spcPts val="0"/>
              </a:spcAft>
              <a:buNone/>
            </a:pPr>
            <a:r>
              <a:rPr lang="en-US" sz="1550">
                <a:solidFill>
                  <a:srgbClr val="231F20"/>
                </a:solidFill>
                <a:latin typeface="Poppins"/>
                <a:ea typeface="Poppins"/>
                <a:cs typeface="Poppins"/>
                <a:sym typeface="Poppins"/>
              </a:rPr>
              <a:t>77% of new sales done by an in-house campaign management</a:t>
            </a:r>
            <a:endParaRPr lang="en-US" sz="1550">
              <a:latin typeface="Poppins"/>
              <a:ea typeface="Poppins"/>
              <a:cs typeface="Poppins"/>
              <a:sym typeface="Poppins"/>
            </a:endParaRPr>
          </a:p>
        </p:txBody>
      </p:sp>
      <p:grpSp>
        <p:nvGrpSpPr>
          <p:cNvPr id="240" name="Google Shape;240;p12"/>
          <p:cNvGrpSpPr/>
          <p:nvPr/>
        </p:nvGrpSpPr>
        <p:grpSpPr>
          <a:xfrm>
            <a:off x="3111093" y="2575928"/>
            <a:ext cx="868679" cy="868679"/>
            <a:chOff x="3111093" y="2804528"/>
            <a:chExt cx="868679" cy="868679"/>
          </a:xfrm>
        </p:grpSpPr>
        <p:sp>
          <p:nvSpPr>
            <p:cNvPr id="241" name="Google Shape;241;p12"/>
            <p:cNvSpPr/>
            <p:nvPr/>
          </p:nvSpPr>
          <p:spPr>
            <a:xfrm>
              <a:off x="3125089" y="2818523"/>
              <a:ext cx="840739" cy="546735"/>
            </a:xfrm>
            <a:custGeom>
              <a:avLst/>
              <a:gdLst/>
              <a:ahLst/>
              <a:cxnLst/>
              <a:rect l="l" t="t" r="r" b="b"/>
              <a:pathLst>
                <a:path w="840739" h="546735" extrusionOk="0">
                  <a:moveTo>
                    <a:pt x="546188" y="182067"/>
                  </a:moveTo>
                  <a:lnTo>
                    <a:pt x="462165" y="182067"/>
                  </a:lnTo>
                  <a:lnTo>
                    <a:pt x="462165" y="420141"/>
                  </a:lnTo>
                  <a:lnTo>
                    <a:pt x="546188" y="420141"/>
                  </a:lnTo>
                  <a:lnTo>
                    <a:pt x="546188" y="182067"/>
                  </a:lnTo>
                  <a:close/>
                </a:path>
                <a:path w="840739" h="546735" extrusionOk="0">
                  <a:moveTo>
                    <a:pt x="658215" y="266090"/>
                  </a:moveTo>
                  <a:lnTo>
                    <a:pt x="574192" y="266090"/>
                  </a:lnTo>
                  <a:lnTo>
                    <a:pt x="574192" y="420141"/>
                  </a:lnTo>
                  <a:lnTo>
                    <a:pt x="658215" y="420141"/>
                  </a:lnTo>
                  <a:lnTo>
                    <a:pt x="658215" y="266090"/>
                  </a:lnTo>
                  <a:close/>
                </a:path>
                <a:path w="840739" h="546735" extrusionOk="0">
                  <a:moveTo>
                    <a:pt x="770255" y="154051"/>
                  </a:moveTo>
                  <a:lnTo>
                    <a:pt x="686231" y="154051"/>
                  </a:lnTo>
                  <a:lnTo>
                    <a:pt x="686231" y="420141"/>
                  </a:lnTo>
                  <a:lnTo>
                    <a:pt x="770255" y="420141"/>
                  </a:lnTo>
                  <a:lnTo>
                    <a:pt x="770255" y="154051"/>
                  </a:lnTo>
                  <a:close/>
                </a:path>
                <a:path w="840739" h="546735" extrusionOk="0">
                  <a:moveTo>
                    <a:pt x="798258" y="462153"/>
                  </a:moveTo>
                  <a:lnTo>
                    <a:pt x="602195" y="462153"/>
                  </a:lnTo>
                  <a:lnTo>
                    <a:pt x="602195" y="546176"/>
                  </a:lnTo>
                  <a:lnTo>
                    <a:pt x="798258" y="546176"/>
                  </a:lnTo>
                  <a:lnTo>
                    <a:pt x="798258" y="462153"/>
                  </a:lnTo>
                  <a:close/>
                </a:path>
                <a:path w="840739" h="546735" extrusionOk="0">
                  <a:moveTo>
                    <a:pt x="840270" y="0"/>
                  </a:moveTo>
                  <a:lnTo>
                    <a:pt x="0" y="0"/>
                  </a:lnTo>
                  <a:lnTo>
                    <a:pt x="0" y="112039"/>
                  </a:lnTo>
                  <a:lnTo>
                    <a:pt x="840270" y="112039"/>
                  </a:lnTo>
                  <a:lnTo>
                    <a:pt x="840270"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sp>
          <p:nvSpPr>
            <p:cNvPr id="242" name="Google Shape;242;p12"/>
            <p:cNvSpPr/>
            <p:nvPr/>
          </p:nvSpPr>
          <p:spPr>
            <a:xfrm>
              <a:off x="3111093" y="2804528"/>
              <a:ext cx="868679" cy="868679"/>
            </a:xfrm>
            <a:custGeom>
              <a:avLst/>
              <a:gdLst/>
              <a:ahLst/>
              <a:cxnLst/>
              <a:rect l="l" t="t" r="r" b="b"/>
              <a:pathLst>
                <a:path w="868679" h="868679" extrusionOk="0">
                  <a:moveTo>
                    <a:pt x="84010" y="56007"/>
                  </a:moveTo>
                  <a:lnTo>
                    <a:pt x="56007" y="56007"/>
                  </a:lnTo>
                  <a:lnTo>
                    <a:pt x="56007" y="84010"/>
                  </a:lnTo>
                  <a:lnTo>
                    <a:pt x="84010" y="84010"/>
                  </a:lnTo>
                  <a:lnTo>
                    <a:pt x="84010" y="56007"/>
                  </a:lnTo>
                  <a:close/>
                </a:path>
                <a:path w="868679" h="868679" extrusionOk="0">
                  <a:moveTo>
                    <a:pt x="140030" y="56007"/>
                  </a:moveTo>
                  <a:lnTo>
                    <a:pt x="112026" y="56007"/>
                  </a:lnTo>
                  <a:lnTo>
                    <a:pt x="112026" y="84010"/>
                  </a:lnTo>
                  <a:lnTo>
                    <a:pt x="140030" y="84010"/>
                  </a:lnTo>
                  <a:lnTo>
                    <a:pt x="140030" y="56007"/>
                  </a:lnTo>
                  <a:close/>
                </a:path>
                <a:path w="868679" h="868679" extrusionOk="0">
                  <a:moveTo>
                    <a:pt x="196037" y="56007"/>
                  </a:moveTo>
                  <a:lnTo>
                    <a:pt x="168046" y="56007"/>
                  </a:lnTo>
                  <a:lnTo>
                    <a:pt x="168046" y="84010"/>
                  </a:lnTo>
                  <a:lnTo>
                    <a:pt x="196037" y="84010"/>
                  </a:lnTo>
                  <a:lnTo>
                    <a:pt x="196037" y="56007"/>
                  </a:lnTo>
                  <a:close/>
                </a:path>
                <a:path w="868679" h="868679" extrusionOk="0">
                  <a:moveTo>
                    <a:pt x="868273" y="0"/>
                  </a:moveTo>
                  <a:lnTo>
                    <a:pt x="840270" y="0"/>
                  </a:lnTo>
                  <a:lnTo>
                    <a:pt x="840270" y="28003"/>
                  </a:lnTo>
                  <a:lnTo>
                    <a:pt x="840270" y="588187"/>
                  </a:lnTo>
                  <a:lnTo>
                    <a:pt x="384340" y="588187"/>
                  </a:lnTo>
                  <a:lnTo>
                    <a:pt x="387578" y="581761"/>
                  </a:lnTo>
                  <a:lnTo>
                    <a:pt x="390029" y="574929"/>
                  </a:lnTo>
                  <a:lnTo>
                    <a:pt x="391579" y="567715"/>
                  </a:lnTo>
                  <a:lnTo>
                    <a:pt x="392125" y="560184"/>
                  </a:lnTo>
                  <a:lnTo>
                    <a:pt x="392125" y="484073"/>
                  </a:lnTo>
                  <a:lnTo>
                    <a:pt x="444436" y="452691"/>
                  </a:lnTo>
                  <a:lnTo>
                    <a:pt x="452018" y="448144"/>
                  </a:lnTo>
                  <a:lnTo>
                    <a:pt x="812266" y="448144"/>
                  </a:lnTo>
                  <a:lnTo>
                    <a:pt x="812266" y="420128"/>
                  </a:lnTo>
                  <a:lnTo>
                    <a:pt x="444258" y="420128"/>
                  </a:lnTo>
                  <a:lnTo>
                    <a:pt x="389991" y="452691"/>
                  </a:lnTo>
                  <a:lnTo>
                    <a:pt x="379666" y="418782"/>
                  </a:lnTo>
                  <a:lnTo>
                    <a:pt x="364109" y="393242"/>
                  </a:lnTo>
                  <a:lnTo>
                    <a:pt x="364109" y="476148"/>
                  </a:lnTo>
                  <a:lnTo>
                    <a:pt x="364109" y="560184"/>
                  </a:lnTo>
                  <a:lnTo>
                    <a:pt x="361899" y="571080"/>
                  </a:lnTo>
                  <a:lnTo>
                    <a:pt x="355892" y="579983"/>
                  </a:lnTo>
                  <a:lnTo>
                    <a:pt x="346989" y="585990"/>
                  </a:lnTo>
                  <a:lnTo>
                    <a:pt x="336105" y="588187"/>
                  </a:lnTo>
                  <a:lnTo>
                    <a:pt x="336105" y="462140"/>
                  </a:lnTo>
                  <a:lnTo>
                    <a:pt x="308089" y="462140"/>
                  </a:lnTo>
                  <a:lnTo>
                    <a:pt x="308089" y="819264"/>
                  </a:lnTo>
                  <a:lnTo>
                    <a:pt x="306425" y="827430"/>
                  </a:lnTo>
                  <a:lnTo>
                    <a:pt x="301929" y="834110"/>
                  </a:lnTo>
                  <a:lnTo>
                    <a:pt x="295249" y="838619"/>
                  </a:lnTo>
                  <a:lnTo>
                    <a:pt x="287083" y="840270"/>
                  </a:lnTo>
                  <a:lnTo>
                    <a:pt x="278904" y="838619"/>
                  </a:lnTo>
                  <a:lnTo>
                    <a:pt x="272237" y="834110"/>
                  </a:lnTo>
                  <a:lnTo>
                    <a:pt x="267728" y="827430"/>
                  </a:lnTo>
                  <a:lnTo>
                    <a:pt x="266077" y="819264"/>
                  </a:lnTo>
                  <a:lnTo>
                    <a:pt x="266077" y="560184"/>
                  </a:lnTo>
                  <a:lnTo>
                    <a:pt x="238074" y="560184"/>
                  </a:lnTo>
                  <a:lnTo>
                    <a:pt x="238074" y="819264"/>
                  </a:lnTo>
                  <a:lnTo>
                    <a:pt x="236410" y="827430"/>
                  </a:lnTo>
                  <a:lnTo>
                    <a:pt x="231914" y="834110"/>
                  </a:lnTo>
                  <a:lnTo>
                    <a:pt x="225234" y="838619"/>
                  </a:lnTo>
                  <a:lnTo>
                    <a:pt x="217068" y="840270"/>
                  </a:lnTo>
                  <a:lnTo>
                    <a:pt x="208889" y="838619"/>
                  </a:lnTo>
                  <a:lnTo>
                    <a:pt x="202222" y="834110"/>
                  </a:lnTo>
                  <a:lnTo>
                    <a:pt x="197713" y="827430"/>
                  </a:lnTo>
                  <a:lnTo>
                    <a:pt x="196062" y="819264"/>
                  </a:lnTo>
                  <a:lnTo>
                    <a:pt x="196062" y="588187"/>
                  </a:lnTo>
                  <a:lnTo>
                    <a:pt x="196062" y="462140"/>
                  </a:lnTo>
                  <a:lnTo>
                    <a:pt x="168046" y="462140"/>
                  </a:lnTo>
                  <a:lnTo>
                    <a:pt x="168046" y="588187"/>
                  </a:lnTo>
                  <a:lnTo>
                    <a:pt x="157149" y="585990"/>
                  </a:lnTo>
                  <a:lnTo>
                    <a:pt x="148247" y="579983"/>
                  </a:lnTo>
                  <a:lnTo>
                    <a:pt x="142240" y="571080"/>
                  </a:lnTo>
                  <a:lnTo>
                    <a:pt x="140042" y="560184"/>
                  </a:lnTo>
                  <a:lnTo>
                    <a:pt x="140042" y="476148"/>
                  </a:lnTo>
                  <a:lnTo>
                    <a:pt x="148856" y="432587"/>
                  </a:lnTo>
                  <a:lnTo>
                    <a:pt x="172885" y="396963"/>
                  </a:lnTo>
                  <a:lnTo>
                    <a:pt x="208508" y="372935"/>
                  </a:lnTo>
                  <a:lnTo>
                    <a:pt x="252082" y="364109"/>
                  </a:lnTo>
                  <a:lnTo>
                    <a:pt x="295643" y="372935"/>
                  </a:lnTo>
                  <a:lnTo>
                    <a:pt x="331254" y="396963"/>
                  </a:lnTo>
                  <a:lnTo>
                    <a:pt x="355282" y="432587"/>
                  </a:lnTo>
                  <a:lnTo>
                    <a:pt x="364109" y="476148"/>
                  </a:lnTo>
                  <a:lnTo>
                    <a:pt x="364109" y="393242"/>
                  </a:lnTo>
                  <a:lnTo>
                    <a:pt x="361581" y="389089"/>
                  </a:lnTo>
                  <a:lnTo>
                    <a:pt x="336931" y="364871"/>
                  </a:lnTo>
                  <a:lnTo>
                    <a:pt x="335648" y="364109"/>
                  </a:lnTo>
                  <a:lnTo>
                    <a:pt x="306908" y="347306"/>
                  </a:lnTo>
                  <a:lnTo>
                    <a:pt x="319811" y="336105"/>
                  </a:lnTo>
                  <a:lnTo>
                    <a:pt x="324637" y="331927"/>
                  </a:lnTo>
                  <a:lnTo>
                    <a:pt x="338277" y="312737"/>
                  </a:lnTo>
                  <a:lnTo>
                    <a:pt x="347014" y="290537"/>
                  </a:lnTo>
                  <a:lnTo>
                    <a:pt x="350113" y="266077"/>
                  </a:lnTo>
                  <a:lnTo>
                    <a:pt x="342392" y="227965"/>
                  </a:lnTo>
                  <a:lnTo>
                    <a:pt x="322097" y="197891"/>
                  </a:lnTo>
                  <a:lnTo>
                    <a:pt x="322097" y="266077"/>
                  </a:lnTo>
                  <a:lnTo>
                    <a:pt x="316585" y="293319"/>
                  </a:lnTo>
                  <a:lnTo>
                    <a:pt x="301561" y="315582"/>
                  </a:lnTo>
                  <a:lnTo>
                    <a:pt x="279311" y="330593"/>
                  </a:lnTo>
                  <a:lnTo>
                    <a:pt x="252082" y="336105"/>
                  </a:lnTo>
                  <a:lnTo>
                    <a:pt x="224840" y="330593"/>
                  </a:lnTo>
                  <a:lnTo>
                    <a:pt x="202577" y="315582"/>
                  </a:lnTo>
                  <a:lnTo>
                    <a:pt x="187566" y="293319"/>
                  </a:lnTo>
                  <a:lnTo>
                    <a:pt x="182054" y="266077"/>
                  </a:lnTo>
                  <a:lnTo>
                    <a:pt x="187566" y="238848"/>
                  </a:lnTo>
                  <a:lnTo>
                    <a:pt x="202577" y="216598"/>
                  </a:lnTo>
                  <a:lnTo>
                    <a:pt x="224840" y="201574"/>
                  </a:lnTo>
                  <a:lnTo>
                    <a:pt x="252082" y="196062"/>
                  </a:lnTo>
                  <a:lnTo>
                    <a:pt x="279311" y="201574"/>
                  </a:lnTo>
                  <a:lnTo>
                    <a:pt x="301561" y="216598"/>
                  </a:lnTo>
                  <a:lnTo>
                    <a:pt x="316585" y="238848"/>
                  </a:lnTo>
                  <a:lnTo>
                    <a:pt x="322097" y="266077"/>
                  </a:lnTo>
                  <a:lnTo>
                    <a:pt x="322097" y="197891"/>
                  </a:lnTo>
                  <a:lnTo>
                    <a:pt x="321360" y="196799"/>
                  </a:lnTo>
                  <a:lnTo>
                    <a:pt x="320268" y="196062"/>
                  </a:lnTo>
                  <a:lnTo>
                    <a:pt x="290195" y="175768"/>
                  </a:lnTo>
                  <a:lnTo>
                    <a:pt x="252082" y="168046"/>
                  </a:lnTo>
                  <a:lnTo>
                    <a:pt x="213944" y="175768"/>
                  </a:lnTo>
                  <a:lnTo>
                    <a:pt x="182778" y="196799"/>
                  </a:lnTo>
                  <a:lnTo>
                    <a:pt x="161747" y="227965"/>
                  </a:lnTo>
                  <a:lnTo>
                    <a:pt x="154038" y="266077"/>
                  </a:lnTo>
                  <a:lnTo>
                    <a:pt x="157124" y="290537"/>
                  </a:lnTo>
                  <a:lnTo>
                    <a:pt x="165862" y="312737"/>
                  </a:lnTo>
                  <a:lnTo>
                    <a:pt x="179501" y="331927"/>
                  </a:lnTo>
                  <a:lnTo>
                    <a:pt x="197243" y="347306"/>
                  </a:lnTo>
                  <a:lnTo>
                    <a:pt x="162814" y="368338"/>
                  </a:lnTo>
                  <a:lnTo>
                    <a:pt x="135864" y="398081"/>
                  </a:lnTo>
                  <a:lnTo>
                    <a:pt x="118300" y="434657"/>
                  </a:lnTo>
                  <a:lnTo>
                    <a:pt x="112026" y="476148"/>
                  </a:lnTo>
                  <a:lnTo>
                    <a:pt x="112026" y="560184"/>
                  </a:lnTo>
                  <a:lnTo>
                    <a:pt x="112560" y="567715"/>
                  </a:lnTo>
                  <a:lnTo>
                    <a:pt x="114109" y="574929"/>
                  </a:lnTo>
                  <a:lnTo>
                    <a:pt x="116560" y="581761"/>
                  </a:lnTo>
                  <a:lnTo>
                    <a:pt x="119811" y="588187"/>
                  </a:lnTo>
                  <a:lnTo>
                    <a:pt x="28003" y="588187"/>
                  </a:lnTo>
                  <a:lnTo>
                    <a:pt x="28003" y="28003"/>
                  </a:lnTo>
                  <a:lnTo>
                    <a:pt x="840270" y="28003"/>
                  </a:lnTo>
                  <a:lnTo>
                    <a:pt x="840270" y="0"/>
                  </a:lnTo>
                  <a:lnTo>
                    <a:pt x="0" y="0"/>
                  </a:lnTo>
                  <a:lnTo>
                    <a:pt x="0" y="616191"/>
                  </a:lnTo>
                  <a:lnTo>
                    <a:pt x="168046" y="616191"/>
                  </a:lnTo>
                  <a:lnTo>
                    <a:pt x="168046" y="819264"/>
                  </a:lnTo>
                  <a:lnTo>
                    <a:pt x="171894" y="838327"/>
                  </a:lnTo>
                  <a:lnTo>
                    <a:pt x="182422" y="853909"/>
                  </a:lnTo>
                  <a:lnTo>
                    <a:pt x="198005" y="864412"/>
                  </a:lnTo>
                  <a:lnTo>
                    <a:pt x="217068" y="868273"/>
                  </a:lnTo>
                  <a:lnTo>
                    <a:pt x="227063" y="867244"/>
                  </a:lnTo>
                  <a:lnTo>
                    <a:pt x="236372" y="864285"/>
                  </a:lnTo>
                  <a:lnTo>
                    <a:pt x="244779" y="859624"/>
                  </a:lnTo>
                  <a:lnTo>
                    <a:pt x="252082" y="853465"/>
                  </a:lnTo>
                  <a:lnTo>
                    <a:pt x="259372" y="859624"/>
                  </a:lnTo>
                  <a:lnTo>
                    <a:pt x="267766" y="864285"/>
                  </a:lnTo>
                  <a:lnTo>
                    <a:pt x="277075" y="867244"/>
                  </a:lnTo>
                  <a:lnTo>
                    <a:pt x="287083" y="868273"/>
                  </a:lnTo>
                  <a:lnTo>
                    <a:pt x="306146" y="864412"/>
                  </a:lnTo>
                  <a:lnTo>
                    <a:pt x="321729" y="853909"/>
                  </a:lnTo>
                  <a:lnTo>
                    <a:pt x="322021" y="853465"/>
                  </a:lnTo>
                  <a:lnTo>
                    <a:pt x="330923" y="840270"/>
                  </a:lnTo>
                  <a:lnTo>
                    <a:pt x="332244" y="838327"/>
                  </a:lnTo>
                  <a:lnTo>
                    <a:pt x="336105" y="819264"/>
                  </a:lnTo>
                  <a:lnTo>
                    <a:pt x="336105" y="616191"/>
                  </a:lnTo>
                  <a:lnTo>
                    <a:pt x="868273" y="616191"/>
                  </a:lnTo>
                  <a:lnTo>
                    <a:pt x="868273" y="588187"/>
                  </a:lnTo>
                  <a:lnTo>
                    <a:pt x="868273" y="28003"/>
                  </a:lnTo>
                  <a:lnTo>
                    <a:pt x="868273" y="0"/>
                  </a:lnTo>
                  <a:close/>
                </a:path>
              </a:pathLst>
            </a:custGeom>
            <a:solidFill>
              <a:srgbClr val="5D5D5D"/>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pic>
          <p:nvPicPr>
            <p:cNvPr id="243" name="Google Shape;243;p12"/>
            <p:cNvPicPr preferRelativeResize="0"/>
            <p:nvPr/>
          </p:nvPicPr>
          <p:blipFill rotWithShape="1">
            <a:blip r:embed="rId3">
              <a:alphaModFix/>
            </a:blip>
            <a:srcRect/>
            <a:stretch/>
          </p:blipFill>
          <p:spPr>
            <a:xfrm>
              <a:off x="3545230" y="3462737"/>
              <a:ext cx="84023" cy="140042"/>
            </a:xfrm>
            <a:prstGeom prst="rect">
              <a:avLst/>
            </a:prstGeom>
            <a:noFill/>
            <a:ln>
              <a:noFill/>
            </a:ln>
          </p:spPr>
        </p:pic>
        <p:pic>
          <p:nvPicPr>
            <p:cNvPr id="244" name="Google Shape;244;p12"/>
            <p:cNvPicPr preferRelativeResize="0"/>
            <p:nvPr/>
          </p:nvPicPr>
          <p:blipFill rotWithShape="1">
            <a:blip r:embed="rId4">
              <a:alphaModFix/>
            </a:blip>
            <a:srcRect/>
            <a:stretch/>
          </p:blipFill>
          <p:spPr>
            <a:xfrm>
              <a:off x="3657262" y="3462730"/>
              <a:ext cx="196066" cy="140055"/>
            </a:xfrm>
            <a:prstGeom prst="rect">
              <a:avLst/>
            </a:prstGeom>
            <a:noFill/>
            <a:ln>
              <a:noFill/>
            </a:ln>
          </p:spPr>
        </p:pic>
        <p:sp>
          <p:nvSpPr>
            <p:cNvPr id="245" name="Google Shape;245;p12"/>
            <p:cNvSpPr/>
            <p:nvPr/>
          </p:nvSpPr>
          <p:spPr>
            <a:xfrm>
              <a:off x="3167100" y="3224656"/>
              <a:ext cx="756285" cy="140335"/>
            </a:xfrm>
            <a:custGeom>
              <a:avLst/>
              <a:gdLst/>
              <a:ahLst/>
              <a:cxnLst/>
              <a:rect l="l" t="t" r="r" b="b"/>
              <a:pathLst>
                <a:path w="756285" h="140335" extrusionOk="0">
                  <a:moveTo>
                    <a:pt x="28003" y="112039"/>
                  </a:moveTo>
                  <a:lnTo>
                    <a:pt x="0" y="112039"/>
                  </a:lnTo>
                  <a:lnTo>
                    <a:pt x="0" y="140042"/>
                  </a:lnTo>
                  <a:lnTo>
                    <a:pt x="28003" y="140042"/>
                  </a:lnTo>
                  <a:lnTo>
                    <a:pt x="28003" y="112039"/>
                  </a:lnTo>
                  <a:close/>
                </a:path>
                <a:path w="756285" h="140335" extrusionOk="0">
                  <a:moveTo>
                    <a:pt x="28003" y="56019"/>
                  </a:moveTo>
                  <a:lnTo>
                    <a:pt x="0" y="56019"/>
                  </a:lnTo>
                  <a:lnTo>
                    <a:pt x="0" y="84023"/>
                  </a:lnTo>
                  <a:lnTo>
                    <a:pt x="28003" y="84023"/>
                  </a:lnTo>
                  <a:lnTo>
                    <a:pt x="28003" y="56019"/>
                  </a:lnTo>
                  <a:close/>
                </a:path>
                <a:path w="756285" h="140335" extrusionOk="0">
                  <a:moveTo>
                    <a:pt x="28003" y="0"/>
                  </a:moveTo>
                  <a:lnTo>
                    <a:pt x="0" y="0"/>
                  </a:lnTo>
                  <a:lnTo>
                    <a:pt x="0" y="28003"/>
                  </a:lnTo>
                  <a:lnTo>
                    <a:pt x="28003" y="28003"/>
                  </a:lnTo>
                  <a:lnTo>
                    <a:pt x="28003" y="0"/>
                  </a:lnTo>
                  <a:close/>
                </a:path>
                <a:path w="756285" h="140335" extrusionOk="0">
                  <a:moveTo>
                    <a:pt x="700227" y="112039"/>
                  </a:moveTo>
                  <a:lnTo>
                    <a:pt x="560184" y="112039"/>
                  </a:lnTo>
                  <a:lnTo>
                    <a:pt x="560184" y="140042"/>
                  </a:lnTo>
                  <a:lnTo>
                    <a:pt x="700227" y="140042"/>
                  </a:lnTo>
                  <a:lnTo>
                    <a:pt x="700227" y="112039"/>
                  </a:lnTo>
                  <a:close/>
                </a:path>
                <a:path w="756285" h="140335" extrusionOk="0">
                  <a:moveTo>
                    <a:pt x="700227" y="56019"/>
                  </a:moveTo>
                  <a:lnTo>
                    <a:pt x="560184" y="56019"/>
                  </a:lnTo>
                  <a:lnTo>
                    <a:pt x="560184" y="84023"/>
                  </a:lnTo>
                  <a:lnTo>
                    <a:pt x="700227" y="84023"/>
                  </a:lnTo>
                  <a:lnTo>
                    <a:pt x="700227" y="56019"/>
                  </a:lnTo>
                  <a:close/>
                </a:path>
                <a:path w="756285" h="140335" extrusionOk="0">
                  <a:moveTo>
                    <a:pt x="756246" y="112039"/>
                  </a:moveTo>
                  <a:lnTo>
                    <a:pt x="728243" y="112039"/>
                  </a:lnTo>
                  <a:lnTo>
                    <a:pt x="728243" y="140042"/>
                  </a:lnTo>
                  <a:lnTo>
                    <a:pt x="756246" y="140042"/>
                  </a:lnTo>
                  <a:lnTo>
                    <a:pt x="756246" y="112039"/>
                  </a:lnTo>
                  <a:close/>
                </a:path>
                <a:path w="756285" h="140335" extrusionOk="0">
                  <a:moveTo>
                    <a:pt x="756246" y="56019"/>
                  </a:moveTo>
                  <a:lnTo>
                    <a:pt x="728243" y="56019"/>
                  </a:lnTo>
                  <a:lnTo>
                    <a:pt x="728243" y="84023"/>
                  </a:lnTo>
                  <a:lnTo>
                    <a:pt x="756246" y="84023"/>
                  </a:lnTo>
                  <a:lnTo>
                    <a:pt x="756246" y="56019"/>
                  </a:lnTo>
                  <a:close/>
                </a:path>
              </a:pathLst>
            </a:custGeom>
            <a:solidFill>
              <a:srgbClr val="5D5D5D"/>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grpSp>
      <p:grpSp>
        <p:nvGrpSpPr>
          <p:cNvPr id="246" name="Google Shape;246;p12"/>
          <p:cNvGrpSpPr/>
          <p:nvPr/>
        </p:nvGrpSpPr>
        <p:grpSpPr>
          <a:xfrm>
            <a:off x="9612486" y="3565306"/>
            <a:ext cx="3363595" cy="3193357"/>
            <a:chOff x="9612528" y="3793896"/>
            <a:chExt cx="3363595" cy="3555681"/>
          </a:xfrm>
        </p:grpSpPr>
        <p:sp>
          <p:nvSpPr>
            <p:cNvPr id="247" name="Google Shape;247;p12"/>
            <p:cNvSpPr/>
            <p:nvPr/>
          </p:nvSpPr>
          <p:spPr>
            <a:xfrm>
              <a:off x="9612528" y="3793896"/>
              <a:ext cx="3363595" cy="3442970"/>
            </a:xfrm>
            <a:custGeom>
              <a:avLst/>
              <a:gdLst/>
              <a:ahLst/>
              <a:cxnLst/>
              <a:rect l="l" t="t" r="r" b="b"/>
              <a:pathLst>
                <a:path w="3363595" h="3442970" extrusionOk="0">
                  <a:moveTo>
                    <a:pt x="3363518" y="0"/>
                  </a:moveTo>
                  <a:lnTo>
                    <a:pt x="0" y="0"/>
                  </a:lnTo>
                  <a:lnTo>
                    <a:pt x="0" y="3442436"/>
                  </a:lnTo>
                  <a:lnTo>
                    <a:pt x="3363518" y="3442436"/>
                  </a:lnTo>
                  <a:lnTo>
                    <a:pt x="3363518" y="0"/>
                  </a:lnTo>
                  <a:close/>
                </a:path>
              </a:pathLst>
            </a:custGeom>
            <a:solidFill>
              <a:srgbClr val="EDEFF4"/>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sp>
          <p:nvSpPr>
            <p:cNvPr id="248" name="Google Shape;248;p12"/>
            <p:cNvSpPr/>
            <p:nvPr/>
          </p:nvSpPr>
          <p:spPr>
            <a:xfrm>
              <a:off x="9634995" y="7272743"/>
              <a:ext cx="3319145" cy="76834"/>
            </a:xfrm>
            <a:custGeom>
              <a:avLst/>
              <a:gdLst/>
              <a:ahLst/>
              <a:cxnLst/>
              <a:rect l="l" t="t" r="r" b="b"/>
              <a:pathLst>
                <a:path w="3319145" h="76834" extrusionOk="0">
                  <a:moveTo>
                    <a:pt x="3318598" y="0"/>
                  </a:moveTo>
                  <a:lnTo>
                    <a:pt x="0" y="0"/>
                  </a:lnTo>
                  <a:lnTo>
                    <a:pt x="0" y="76580"/>
                  </a:lnTo>
                  <a:lnTo>
                    <a:pt x="3318598" y="76580"/>
                  </a:lnTo>
                  <a:lnTo>
                    <a:pt x="3318598" y="0"/>
                  </a:lnTo>
                  <a:close/>
                </a:path>
              </a:pathLst>
            </a:custGeom>
            <a:solidFill>
              <a:srgbClr val="5D5D5D"/>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grpSp>
      <p:sp>
        <p:nvSpPr>
          <p:cNvPr id="249" name="Google Shape;249;p12"/>
          <p:cNvSpPr txBox="1"/>
          <p:nvPr/>
        </p:nvSpPr>
        <p:spPr>
          <a:xfrm>
            <a:off x="9612528" y="3565296"/>
            <a:ext cx="3363600" cy="2918476"/>
          </a:xfrm>
          <a:prstGeom prst="rect">
            <a:avLst/>
          </a:prstGeom>
          <a:noFill/>
          <a:ln>
            <a:noFill/>
          </a:ln>
        </p:spPr>
        <p:txBody>
          <a:bodyPr spcFirstLastPara="1" wrap="square" lIns="0" tIns="262875" rIns="0" bIns="0" anchor="t" anchorCtr="0">
            <a:spAutoFit/>
          </a:bodyPr>
          <a:lstStyle/>
          <a:p>
            <a:pPr marL="304165" marR="0" lvl="0" indent="0" algn="l" rtl="0">
              <a:lnSpc>
                <a:spcPct val="100000"/>
              </a:lnSpc>
              <a:spcBef>
                <a:spcPts val="0"/>
              </a:spcBef>
              <a:spcAft>
                <a:spcPts val="0"/>
              </a:spcAft>
              <a:buNone/>
            </a:pPr>
            <a:r>
              <a:rPr lang="en-US" sz="1550">
                <a:solidFill>
                  <a:srgbClr val="231F20"/>
                </a:solidFill>
                <a:latin typeface="Poppins"/>
                <a:ea typeface="Poppins"/>
                <a:cs typeface="Poppins"/>
                <a:sym typeface="Poppins"/>
              </a:rPr>
              <a:t>72% of all incoming communication handled by Chatbots and smart IVR</a:t>
            </a:r>
            <a:endParaRPr lang="en-US" sz="1550">
              <a:latin typeface="Poppins"/>
              <a:ea typeface="Poppins"/>
              <a:cs typeface="Poppins"/>
              <a:sym typeface="Poppins"/>
            </a:endParaRPr>
          </a:p>
          <a:p>
            <a:pPr marL="304165" marR="193040" lvl="0" indent="0" algn="l" rtl="0">
              <a:lnSpc>
                <a:spcPct val="101699"/>
              </a:lnSpc>
              <a:spcBef>
                <a:spcPts val="1889"/>
              </a:spcBef>
              <a:spcAft>
                <a:spcPts val="0"/>
              </a:spcAft>
              <a:buNone/>
            </a:pPr>
            <a:r>
              <a:rPr lang="en-US" sz="1550">
                <a:solidFill>
                  <a:srgbClr val="231F20"/>
                </a:solidFill>
                <a:latin typeface="Poppins"/>
                <a:ea typeface="Poppins"/>
                <a:cs typeface="Poppins"/>
                <a:sym typeface="Poppins"/>
              </a:rPr>
              <a:t>The recovery process can  be modified without IT</a:t>
            </a:r>
            <a:endParaRPr lang="en-US" sz="1550">
              <a:latin typeface="Poppins"/>
              <a:ea typeface="Poppins"/>
              <a:cs typeface="Poppins"/>
              <a:sym typeface="Poppins"/>
            </a:endParaRPr>
          </a:p>
          <a:p>
            <a:pPr marL="304165" marR="0" lvl="0" indent="0" algn="l" rtl="0">
              <a:lnSpc>
                <a:spcPct val="100000"/>
              </a:lnSpc>
              <a:spcBef>
                <a:spcPts val="30"/>
              </a:spcBef>
              <a:spcAft>
                <a:spcPts val="0"/>
              </a:spcAft>
              <a:buNone/>
            </a:pPr>
            <a:r>
              <a:rPr lang="en-US" sz="1550">
                <a:solidFill>
                  <a:srgbClr val="231F20"/>
                </a:solidFill>
                <a:latin typeface="Poppins"/>
                <a:ea typeface="Poppins"/>
                <a:cs typeface="Poppins"/>
                <a:sym typeface="Poppins"/>
              </a:rPr>
              <a:t>development</a:t>
            </a:r>
            <a:endParaRPr lang="en-US" sz="1550">
              <a:latin typeface="Poppins"/>
              <a:ea typeface="Poppins"/>
              <a:cs typeface="Poppins"/>
              <a:sym typeface="Poppins"/>
            </a:endParaRPr>
          </a:p>
          <a:p>
            <a:pPr marL="304165" marR="166370" lvl="0" indent="0" algn="l" rtl="0">
              <a:lnSpc>
                <a:spcPct val="101699"/>
              </a:lnSpc>
              <a:spcBef>
                <a:spcPts val="1889"/>
              </a:spcBef>
              <a:spcAft>
                <a:spcPts val="0"/>
              </a:spcAft>
              <a:buNone/>
            </a:pPr>
            <a:r>
              <a:rPr lang="en-US" sz="1550">
                <a:solidFill>
                  <a:srgbClr val="231F20"/>
                </a:solidFill>
                <a:latin typeface="Poppins"/>
                <a:ea typeface="Poppins"/>
                <a:cs typeface="Poppins"/>
                <a:sym typeface="Poppins"/>
              </a:rPr>
              <a:t>Partnerships with external  collection agencies and</a:t>
            </a:r>
            <a:endParaRPr lang="en-US" sz="1550">
              <a:latin typeface="Poppins"/>
              <a:ea typeface="Poppins"/>
              <a:cs typeface="Poppins"/>
              <a:sym typeface="Poppins"/>
            </a:endParaRPr>
          </a:p>
          <a:p>
            <a:pPr marL="304165" marR="0" lvl="0" indent="0" algn="l" rtl="0">
              <a:lnSpc>
                <a:spcPct val="100000"/>
              </a:lnSpc>
              <a:spcBef>
                <a:spcPts val="30"/>
              </a:spcBef>
              <a:spcAft>
                <a:spcPts val="0"/>
              </a:spcAft>
              <a:buNone/>
            </a:pPr>
            <a:r>
              <a:rPr lang="en-US" sz="1550">
                <a:solidFill>
                  <a:srgbClr val="231F20"/>
                </a:solidFill>
                <a:latin typeface="Poppins"/>
                <a:ea typeface="Poppins"/>
                <a:cs typeface="Poppins"/>
                <a:sym typeface="Poppins"/>
              </a:rPr>
              <a:t>the local authorities</a:t>
            </a:r>
            <a:endParaRPr lang="en-US" sz="1550">
              <a:latin typeface="Poppins"/>
              <a:ea typeface="Poppins"/>
              <a:cs typeface="Poppins"/>
              <a:sym typeface="Poppins"/>
            </a:endParaRPr>
          </a:p>
        </p:txBody>
      </p:sp>
      <p:grpSp>
        <p:nvGrpSpPr>
          <p:cNvPr id="250" name="Google Shape;250;p12"/>
          <p:cNvGrpSpPr/>
          <p:nvPr/>
        </p:nvGrpSpPr>
        <p:grpSpPr>
          <a:xfrm>
            <a:off x="9737921" y="3897615"/>
            <a:ext cx="122643" cy="2043294"/>
            <a:chOff x="9737921" y="4126215"/>
            <a:chExt cx="122643" cy="2043294"/>
          </a:xfrm>
        </p:grpSpPr>
        <p:pic>
          <p:nvPicPr>
            <p:cNvPr id="251" name="Google Shape;251;p12"/>
            <p:cNvPicPr preferRelativeResize="0"/>
            <p:nvPr/>
          </p:nvPicPr>
          <p:blipFill rotWithShape="1">
            <a:blip r:embed="rId5">
              <a:alphaModFix/>
            </a:blip>
            <a:srcRect/>
            <a:stretch/>
          </p:blipFill>
          <p:spPr>
            <a:xfrm>
              <a:off x="9737921" y="4126215"/>
              <a:ext cx="122643" cy="126263"/>
            </a:xfrm>
            <a:prstGeom prst="rect">
              <a:avLst/>
            </a:prstGeom>
            <a:noFill/>
            <a:ln>
              <a:noFill/>
            </a:ln>
          </p:spPr>
        </p:pic>
        <p:pic>
          <p:nvPicPr>
            <p:cNvPr id="252" name="Google Shape;252;p12"/>
            <p:cNvPicPr preferRelativeResize="0"/>
            <p:nvPr/>
          </p:nvPicPr>
          <p:blipFill rotWithShape="1">
            <a:blip r:embed="rId6">
              <a:alphaModFix/>
            </a:blip>
            <a:srcRect/>
            <a:stretch/>
          </p:blipFill>
          <p:spPr>
            <a:xfrm>
              <a:off x="9737921" y="5090496"/>
              <a:ext cx="122643" cy="126263"/>
            </a:xfrm>
            <a:prstGeom prst="rect">
              <a:avLst/>
            </a:prstGeom>
            <a:noFill/>
            <a:ln>
              <a:noFill/>
            </a:ln>
          </p:spPr>
        </p:pic>
        <p:pic>
          <p:nvPicPr>
            <p:cNvPr id="253" name="Google Shape;253;p12"/>
            <p:cNvPicPr preferRelativeResize="0"/>
            <p:nvPr/>
          </p:nvPicPr>
          <p:blipFill rotWithShape="1">
            <a:blip r:embed="rId6">
              <a:alphaModFix/>
            </a:blip>
            <a:srcRect/>
            <a:stretch/>
          </p:blipFill>
          <p:spPr>
            <a:xfrm>
              <a:off x="9737921" y="6043246"/>
              <a:ext cx="122643" cy="126263"/>
            </a:xfrm>
            <a:prstGeom prst="rect">
              <a:avLst/>
            </a:prstGeom>
            <a:noFill/>
            <a:ln>
              <a:noFill/>
            </a:ln>
          </p:spPr>
        </p:pic>
      </p:grpSp>
      <p:grpSp>
        <p:nvGrpSpPr>
          <p:cNvPr id="254" name="Google Shape;254;p12"/>
          <p:cNvGrpSpPr/>
          <p:nvPr/>
        </p:nvGrpSpPr>
        <p:grpSpPr>
          <a:xfrm>
            <a:off x="10860773" y="2578061"/>
            <a:ext cx="867409" cy="866139"/>
            <a:chOff x="10860773" y="2806661"/>
            <a:chExt cx="867409" cy="866139"/>
          </a:xfrm>
        </p:grpSpPr>
        <p:sp>
          <p:nvSpPr>
            <p:cNvPr id="255" name="Google Shape;255;p12"/>
            <p:cNvSpPr/>
            <p:nvPr/>
          </p:nvSpPr>
          <p:spPr>
            <a:xfrm>
              <a:off x="11028566" y="2917646"/>
              <a:ext cx="531495" cy="238125"/>
            </a:xfrm>
            <a:custGeom>
              <a:avLst/>
              <a:gdLst/>
              <a:ahLst/>
              <a:cxnLst/>
              <a:rect l="l" t="t" r="r" b="b"/>
              <a:pathLst>
                <a:path w="531495" h="238125" extrusionOk="0">
                  <a:moveTo>
                    <a:pt x="251739" y="0"/>
                  </a:moveTo>
                  <a:lnTo>
                    <a:pt x="0" y="0"/>
                  </a:lnTo>
                  <a:lnTo>
                    <a:pt x="0" y="139839"/>
                  </a:lnTo>
                  <a:lnTo>
                    <a:pt x="251739" y="139839"/>
                  </a:lnTo>
                  <a:lnTo>
                    <a:pt x="251739" y="0"/>
                  </a:lnTo>
                  <a:close/>
                </a:path>
                <a:path w="531495" h="238125" extrusionOk="0">
                  <a:moveTo>
                    <a:pt x="531431" y="13982"/>
                  </a:moveTo>
                  <a:lnTo>
                    <a:pt x="279704" y="13982"/>
                  </a:lnTo>
                  <a:lnTo>
                    <a:pt x="279704" y="125742"/>
                  </a:lnTo>
                  <a:lnTo>
                    <a:pt x="447522" y="125742"/>
                  </a:lnTo>
                  <a:lnTo>
                    <a:pt x="447522" y="237502"/>
                  </a:lnTo>
                  <a:lnTo>
                    <a:pt x="531431" y="237502"/>
                  </a:lnTo>
                  <a:lnTo>
                    <a:pt x="531431" y="125742"/>
                  </a:lnTo>
                  <a:lnTo>
                    <a:pt x="531431" y="13982"/>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sp>
          <p:nvSpPr>
            <p:cNvPr id="256" name="Google Shape;256;p12"/>
            <p:cNvSpPr/>
            <p:nvPr/>
          </p:nvSpPr>
          <p:spPr>
            <a:xfrm>
              <a:off x="10860773" y="2806661"/>
              <a:ext cx="867409" cy="866139"/>
            </a:xfrm>
            <a:custGeom>
              <a:avLst/>
              <a:gdLst/>
              <a:ahLst/>
              <a:cxnLst/>
              <a:rect l="l" t="t" r="r" b="b"/>
              <a:pathLst>
                <a:path w="867409" h="866139" extrusionOk="0">
                  <a:moveTo>
                    <a:pt x="83896" y="362699"/>
                  </a:moveTo>
                  <a:lnTo>
                    <a:pt x="55930" y="362699"/>
                  </a:lnTo>
                  <a:lnTo>
                    <a:pt x="55930" y="390664"/>
                  </a:lnTo>
                  <a:lnTo>
                    <a:pt x="83896" y="390664"/>
                  </a:lnTo>
                  <a:lnTo>
                    <a:pt x="83896" y="362699"/>
                  </a:lnTo>
                  <a:close/>
                </a:path>
                <a:path w="867409" h="866139" extrusionOk="0">
                  <a:moveTo>
                    <a:pt x="83896" y="180898"/>
                  </a:moveTo>
                  <a:lnTo>
                    <a:pt x="55930" y="180898"/>
                  </a:lnTo>
                  <a:lnTo>
                    <a:pt x="55930" y="292773"/>
                  </a:lnTo>
                  <a:lnTo>
                    <a:pt x="83896" y="292773"/>
                  </a:lnTo>
                  <a:lnTo>
                    <a:pt x="83896" y="180898"/>
                  </a:lnTo>
                  <a:close/>
                </a:path>
                <a:path w="867409" h="866139" extrusionOk="0">
                  <a:moveTo>
                    <a:pt x="83896" y="83007"/>
                  </a:moveTo>
                  <a:lnTo>
                    <a:pt x="55930" y="83007"/>
                  </a:lnTo>
                  <a:lnTo>
                    <a:pt x="55930" y="110972"/>
                  </a:lnTo>
                  <a:lnTo>
                    <a:pt x="83896" y="110972"/>
                  </a:lnTo>
                  <a:lnTo>
                    <a:pt x="83896" y="83007"/>
                  </a:lnTo>
                  <a:close/>
                </a:path>
                <a:path w="867409" h="866139" extrusionOk="0">
                  <a:moveTo>
                    <a:pt x="643293" y="166916"/>
                  </a:moveTo>
                  <a:lnTo>
                    <a:pt x="447509" y="166916"/>
                  </a:lnTo>
                  <a:lnTo>
                    <a:pt x="447509" y="194881"/>
                  </a:lnTo>
                  <a:lnTo>
                    <a:pt x="643293" y="194881"/>
                  </a:lnTo>
                  <a:lnTo>
                    <a:pt x="643293" y="166916"/>
                  </a:lnTo>
                  <a:close/>
                </a:path>
                <a:path w="867409" h="866139" extrusionOk="0">
                  <a:moveTo>
                    <a:pt x="699223" y="334733"/>
                  </a:moveTo>
                  <a:lnTo>
                    <a:pt x="615315" y="334733"/>
                  </a:lnTo>
                  <a:lnTo>
                    <a:pt x="615315" y="362699"/>
                  </a:lnTo>
                  <a:lnTo>
                    <a:pt x="699223" y="362699"/>
                  </a:lnTo>
                  <a:lnTo>
                    <a:pt x="699223" y="334733"/>
                  </a:lnTo>
                  <a:close/>
                </a:path>
                <a:path w="867409" h="866139" extrusionOk="0">
                  <a:moveTo>
                    <a:pt x="699223" y="278790"/>
                  </a:moveTo>
                  <a:lnTo>
                    <a:pt x="615315" y="278790"/>
                  </a:lnTo>
                  <a:lnTo>
                    <a:pt x="615315" y="306755"/>
                  </a:lnTo>
                  <a:lnTo>
                    <a:pt x="699223" y="306755"/>
                  </a:lnTo>
                  <a:lnTo>
                    <a:pt x="699223" y="278790"/>
                  </a:lnTo>
                  <a:close/>
                </a:path>
                <a:path w="867409" h="866139" extrusionOk="0">
                  <a:moveTo>
                    <a:pt x="699223" y="166916"/>
                  </a:moveTo>
                  <a:lnTo>
                    <a:pt x="671258" y="166916"/>
                  </a:lnTo>
                  <a:lnTo>
                    <a:pt x="671258" y="194881"/>
                  </a:lnTo>
                  <a:lnTo>
                    <a:pt x="699223" y="194881"/>
                  </a:lnTo>
                  <a:lnTo>
                    <a:pt x="699223" y="166916"/>
                  </a:lnTo>
                  <a:close/>
                </a:path>
                <a:path w="867409" h="866139" extrusionOk="0">
                  <a:moveTo>
                    <a:pt x="699236" y="222846"/>
                  </a:moveTo>
                  <a:lnTo>
                    <a:pt x="447509" y="222846"/>
                  </a:lnTo>
                  <a:lnTo>
                    <a:pt x="447509" y="250812"/>
                  </a:lnTo>
                  <a:lnTo>
                    <a:pt x="699236" y="250812"/>
                  </a:lnTo>
                  <a:lnTo>
                    <a:pt x="699236" y="222846"/>
                  </a:lnTo>
                  <a:close/>
                </a:path>
                <a:path w="867409" h="866139" extrusionOk="0">
                  <a:moveTo>
                    <a:pt x="699236" y="110972"/>
                  </a:moveTo>
                  <a:lnTo>
                    <a:pt x="447509" y="110972"/>
                  </a:lnTo>
                  <a:lnTo>
                    <a:pt x="447509" y="138938"/>
                  </a:lnTo>
                  <a:lnTo>
                    <a:pt x="699236" y="138938"/>
                  </a:lnTo>
                  <a:lnTo>
                    <a:pt x="699236" y="110972"/>
                  </a:lnTo>
                  <a:close/>
                </a:path>
                <a:path w="867409" h="866139" extrusionOk="0">
                  <a:moveTo>
                    <a:pt x="811098" y="396938"/>
                  </a:moveTo>
                  <a:lnTo>
                    <a:pt x="804837" y="390677"/>
                  </a:lnTo>
                  <a:lnTo>
                    <a:pt x="797115" y="390677"/>
                  </a:lnTo>
                  <a:lnTo>
                    <a:pt x="789393" y="390677"/>
                  </a:lnTo>
                  <a:lnTo>
                    <a:pt x="783132" y="396938"/>
                  </a:lnTo>
                  <a:lnTo>
                    <a:pt x="783132" y="412381"/>
                  </a:lnTo>
                  <a:lnTo>
                    <a:pt x="789393" y="418642"/>
                  </a:lnTo>
                  <a:lnTo>
                    <a:pt x="804837" y="418642"/>
                  </a:lnTo>
                  <a:lnTo>
                    <a:pt x="811098" y="412381"/>
                  </a:lnTo>
                  <a:lnTo>
                    <a:pt x="811098" y="396938"/>
                  </a:lnTo>
                  <a:close/>
                </a:path>
                <a:path w="867409" h="866139" extrusionOk="0">
                  <a:moveTo>
                    <a:pt x="811098" y="229120"/>
                  </a:moveTo>
                  <a:lnTo>
                    <a:pt x="804837" y="222859"/>
                  </a:lnTo>
                  <a:lnTo>
                    <a:pt x="797115" y="222859"/>
                  </a:lnTo>
                  <a:lnTo>
                    <a:pt x="789393" y="222859"/>
                  </a:lnTo>
                  <a:lnTo>
                    <a:pt x="783132" y="229120"/>
                  </a:lnTo>
                  <a:lnTo>
                    <a:pt x="783132" y="244563"/>
                  </a:lnTo>
                  <a:lnTo>
                    <a:pt x="789393" y="250825"/>
                  </a:lnTo>
                  <a:lnTo>
                    <a:pt x="804837" y="250825"/>
                  </a:lnTo>
                  <a:lnTo>
                    <a:pt x="811098" y="244563"/>
                  </a:lnTo>
                  <a:lnTo>
                    <a:pt x="811098" y="229120"/>
                  </a:lnTo>
                  <a:close/>
                </a:path>
                <a:path w="867409" h="866139" extrusionOk="0">
                  <a:moveTo>
                    <a:pt x="867041" y="69850"/>
                  </a:moveTo>
                  <a:lnTo>
                    <a:pt x="861529" y="41910"/>
                  </a:lnTo>
                  <a:lnTo>
                    <a:pt x="851827" y="27940"/>
                  </a:lnTo>
                  <a:lnTo>
                    <a:pt x="846531" y="20320"/>
                  </a:lnTo>
                  <a:lnTo>
                    <a:pt x="839063" y="15201"/>
                  </a:lnTo>
                  <a:lnTo>
                    <a:pt x="839063" y="69850"/>
                  </a:lnTo>
                  <a:lnTo>
                    <a:pt x="839063" y="167640"/>
                  </a:lnTo>
                  <a:lnTo>
                    <a:pt x="839063" y="195580"/>
                  </a:lnTo>
                  <a:lnTo>
                    <a:pt x="839063" y="279400"/>
                  </a:lnTo>
                  <a:lnTo>
                    <a:pt x="839063" y="307340"/>
                  </a:lnTo>
                  <a:lnTo>
                    <a:pt x="839063" y="405130"/>
                  </a:lnTo>
                  <a:lnTo>
                    <a:pt x="835761" y="421640"/>
                  </a:lnTo>
                  <a:lnTo>
                    <a:pt x="826757" y="434340"/>
                  </a:lnTo>
                  <a:lnTo>
                    <a:pt x="813422" y="444500"/>
                  </a:lnTo>
                  <a:lnTo>
                    <a:pt x="797115" y="447040"/>
                  </a:lnTo>
                  <a:lnTo>
                    <a:pt x="741172" y="447040"/>
                  </a:lnTo>
                  <a:lnTo>
                    <a:pt x="741172" y="474980"/>
                  </a:lnTo>
                  <a:lnTo>
                    <a:pt x="741172" y="502920"/>
                  </a:lnTo>
                  <a:lnTo>
                    <a:pt x="741172" y="530860"/>
                  </a:lnTo>
                  <a:lnTo>
                    <a:pt x="741045" y="660400"/>
                  </a:lnTo>
                  <a:lnTo>
                    <a:pt x="727532" y="704850"/>
                  </a:lnTo>
                  <a:lnTo>
                    <a:pt x="690880" y="735330"/>
                  </a:lnTo>
                  <a:lnTo>
                    <a:pt x="659676" y="740410"/>
                  </a:lnTo>
                  <a:lnTo>
                    <a:pt x="573366" y="740410"/>
                  </a:lnTo>
                  <a:lnTo>
                    <a:pt x="573366" y="838200"/>
                  </a:lnTo>
                  <a:lnTo>
                    <a:pt x="293674" y="838200"/>
                  </a:lnTo>
                  <a:lnTo>
                    <a:pt x="293674" y="740410"/>
                  </a:lnTo>
                  <a:lnTo>
                    <a:pt x="207365" y="740410"/>
                  </a:lnTo>
                  <a:lnTo>
                    <a:pt x="162153" y="727710"/>
                  </a:lnTo>
                  <a:lnTo>
                    <a:pt x="132016" y="690880"/>
                  </a:lnTo>
                  <a:lnTo>
                    <a:pt x="125857" y="530860"/>
                  </a:lnTo>
                  <a:lnTo>
                    <a:pt x="181800" y="530860"/>
                  </a:lnTo>
                  <a:lnTo>
                    <a:pt x="181800" y="645160"/>
                  </a:lnTo>
                  <a:lnTo>
                    <a:pt x="184912" y="660400"/>
                  </a:lnTo>
                  <a:lnTo>
                    <a:pt x="193408" y="673100"/>
                  </a:lnTo>
                  <a:lnTo>
                    <a:pt x="206019" y="681990"/>
                  </a:lnTo>
                  <a:lnTo>
                    <a:pt x="221437" y="684530"/>
                  </a:lnTo>
                  <a:lnTo>
                    <a:pt x="226225" y="684530"/>
                  </a:lnTo>
                  <a:lnTo>
                    <a:pt x="353148" y="661670"/>
                  </a:lnTo>
                  <a:lnTo>
                    <a:pt x="366877" y="784860"/>
                  </a:lnTo>
                  <a:lnTo>
                    <a:pt x="428383" y="723900"/>
                  </a:lnTo>
                  <a:lnTo>
                    <a:pt x="433514" y="718820"/>
                  </a:lnTo>
                  <a:lnTo>
                    <a:pt x="500151" y="784860"/>
                  </a:lnTo>
                  <a:lnTo>
                    <a:pt x="506945" y="723900"/>
                  </a:lnTo>
                  <a:lnTo>
                    <a:pt x="513321" y="666750"/>
                  </a:lnTo>
                  <a:lnTo>
                    <a:pt x="513892" y="661670"/>
                  </a:lnTo>
                  <a:lnTo>
                    <a:pt x="640816" y="684530"/>
                  </a:lnTo>
                  <a:lnTo>
                    <a:pt x="645591" y="684530"/>
                  </a:lnTo>
                  <a:lnTo>
                    <a:pt x="661009" y="681990"/>
                  </a:lnTo>
                  <a:lnTo>
                    <a:pt x="673608" y="673100"/>
                  </a:lnTo>
                  <a:lnTo>
                    <a:pt x="681266" y="661670"/>
                  </a:lnTo>
                  <a:lnTo>
                    <a:pt x="682117" y="660400"/>
                  </a:lnTo>
                  <a:lnTo>
                    <a:pt x="682637" y="657860"/>
                  </a:lnTo>
                  <a:lnTo>
                    <a:pt x="685241" y="645160"/>
                  </a:lnTo>
                  <a:lnTo>
                    <a:pt x="685241" y="530860"/>
                  </a:lnTo>
                  <a:lnTo>
                    <a:pt x="741172" y="530860"/>
                  </a:lnTo>
                  <a:lnTo>
                    <a:pt x="741172" y="502920"/>
                  </a:lnTo>
                  <a:lnTo>
                    <a:pt x="677049" y="502920"/>
                  </a:lnTo>
                  <a:lnTo>
                    <a:pt x="660984" y="487680"/>
                  </a:lnTo>
                  <a:lnTo>
                    <a:pt x="658342" y="481330"/>
                  </a:lnTo>
                  <a:lnTo>
                    <a:pt x="657606" y="474980"/>
                  </a:lnTo>
                  <a:lnTo>
                    <a:pt x="741172" y="474980"/>
                  </a:lnTo>
                  <a:lnTo>
                    <a:pt x="741172" y="447040"/>
                  </a:lnTo>
                  <a:lnTo>
                    <a:pt x="657275" y="447040"/>
                  </a:lnTo>
                  <a:lnTo>
                    <a:pt x="657275" y="523240"/>
                  </a:lnTo>
                  <a:lnTo>
                    <a:pt x="657275" y="652780"/>
                  </a:lnTo>
                  <a:lnTo>
                    <a:pt x="651078" y="657860"/>
                  </a:lnTo>
                  <a:lnTo>
                    <a:pt x="500837" y="631190"/>
                  </a:lnTo>
                  <a:lnTo>
                    <a:pt x="498703" y="622300"/>
                  </a:lnTo>
                  <a:lnTo>
                    <a:pt x="495655" y="609600"/>
                  </a:lnTo>
                  <a:lnTo>
                    <a:pt x="529704" y="574040"/>
                  </a:lnTo>
                  <a:lnTo>
                    <a:pt x="537171" y="558800"/>
                  </a:lnTo>
                  <a:lnTo>
                    <a:pt x="545388" y="558800"/>
                  </a:lnTo>
                  <a:lnTo>
                    <a:pt x="584923" y="542290"/>
                  </a:lnTo>
                  <a:lnTo>
                    <a:pt x="601332" y="502920"/>
                  </a:lnTo>
                  <a:lnTo>
                    <a:pt x="600786" y="495300"/>
                  </a:lnTo>
                  <a:lnTo>
                    <a:pt x="599249" y="488950"/>
                  </a:lnTo>
                  <a:lnTo>
                    <a:pt x="596798" y="481330"/>
                  </a:lnTo>
                  <a:lnTo>
                    <a:pt x="593559" y="474980"/>
                  </a:lnTo>
                  <a:lnTo>
                    <a:pt x="629640" y="474980"/>
                  </a:lnTo>
                  <a:lnTo>
                    <a:pt x="645693" y="511810"/>
                  </a:lnTo>
                  <a:lnTo>
                    <a:pt x="657275" y="523240"/>
                  </a:lnTo>
                  <a:lnTo>
                    <a:pt x="657275" y="447040"/>
                  </a:lnTo>
                  <a:lnTo>
                    <a:pt x="599236" y="447040"/>
                  </a:lnTo>
                  <a:lnTo>
                    <a:pt x="600544" y="440690"/>
                  </a:lnTo>
                  <a:lnTo>
                    <a:pt x="601332" y="434340"/>
                  </a:lnTo>
                  <a:lnTo>
                    <a:pt x="601205" y="424180"/>
                  </a:lnTo>
                  <a:lnTo>
                    <a:pt x="600735" y="419100"/>
                  </a:lnTo>
                  <a:lnTo>
                    <a:pt x="727189" y="419100"/>
                  </a:lnTo>
                  <a:lnTo>
                    <a:pt x="738060" y="416560"/>
                  </a:lnTo>
                  <a:lnTo>
                    <a:pt x="746963" y="411480"/>
                  </a:lnTo>
                  <a:lnTo>
                    <a:pt x="752957" y="402590"/>
                  </a:lnTo>
                  <a:lnTo>
                    <a:pt x="755167" y="391160"/>
                  </a:lnTo>
                  <a:lnTo>
                    <a:pt x="755167" y="293370"/>
                  </a:lnTo>
                  <a:lnTo>
                    <a:pt x="764438" y="298450"/>
                  </a:lnTo>
                  <a:lnTo>
                    <a:pt x="774598" y="303530"/>
                  </a:lnTo>
                  <a:lnTo>
                    <a:pt x="785533" y="306070"/>
                  </a:lnTo>
                  <a:lnTo>
                    <a:pt x="797115" y="307340"/>
                  </a:lnTo>
                  <a:lnTo>
                    <a:pt x="839063" y="307340"/>
                  </a:lnTo>
                  <a:lnTo>
                    <a:pt x="839063" y="279400"/>
                  </a:lnTo>
                  <a:lnTo>
                    <a:pt x="797115" y="279400"/>
                  </a:lnTo>
                  <a:lnTo>
                    <a:pt x="780796" y="275590"/>
                  </a:lnTo>
                  <a:lnTo>
                    <a:pt x="767461" y="266700"/>
                  </a:lnTo>
                  <a:lnTo>
                    <a:pt x="758469" y="254000"/>
                  </a:lnTo>
                  <a:lnTo>
                    <a:pt x="755167" y="237490"/>
                  </a:lnTo>
                  <a:lnTo>
                    <a:pt x="758469" y="220980"/>
                  </a:lnTo>
                  <a:lnTo>
                    <a:pt x="767461" y="208280"/>
                  </a:lnTo>
                  <a:lnTo>
                    <a:pt x="780796" y="199390"/>
                  </a:lnTo>
                  <a:lnTo>
                    <a:pt x="797115" y="195580"/>
                  </a:lnTo>
                  <a:lnTo>
                    <a:pt x="839063" y="195580"/>
                  </a:lnTo>
                  <a:lnTo>
                    <a:pt x="839063" y="167640"/>
                  </a:lnTo>
                  <a:lnTo>
                    <a:pt x="797115" y="167640"/>
                  </a:lnTo>
                  <a:lnTo>
                    <a:pt x="785533" y="168910"/>
                  </a:lnTo>
                  <a:lnTo>
                    <a:pt x="774598" y="171450"/>
                  </a:lnTo>
                  <a:lnTo>
                    <a:pt x="764438" y="176530"/>
                  </a:lnTo>
                  <a:lnTo>
                    <a:pt x="755167" y="181610"/>
                  </a:lnTo>
                  <a:lnTo>
                    <a:pt x="755167" y="83820"/>
                  </a:lnTo>
                  <a:lnTo>
                    <a:pt x="752957" y="72390"/>
                  </a:lnTo>
                  <a:lnTo>
                    <a:pt x="746963" y="63500"/>
                  </a:lnTo>
                  <a:lnTo>
                    <a:pt x="738060" y="58420"/>
                  </a:lnTo>
                  <a:lnTo>
                    <a:pt x="727189" y="55880"/>
                  </a:lnTo>
                  <a:lnTo>
                    <a:pt x="727189" y="83820"/>
                  </a:lnTo>
                  <a:lnTo>
                    <a:pt x="727189" y="391160"/>
                  </a:lnTo>
                  <a:lnTo>
                    <a:pt x="594004" y="391160"/>
                  </a:lnTo>
                  <a:lnTo>
                    <a:pt x="586206" y="375920"/>
                  </a:lnTo>
                  <a:lnTo>
                    <a:pt x="581037" y="369570"/>
                  </a:lnTo>
                  <a:lnTo>
                    <a:pt x="575881" y="363220"/>
                  </a:lnTo>
                  <a:lnTo>
                    <a:pt x="573366" y="360959"/>
                  </a:lnTo>
                  <a:lnTo>
                    <a:pt x="573366" y="427990"/>
                  </a:lnTo>
                  <a:lnTo>
                    <a:pt x="573366" y="436880"/>
                  </a:lnTo>
                  <a:lnTo>
                    <a:pt x="573366" y="502920"/>
                  </a:lnTo>
                  <a:lnTo>
                    <a:pt x="571157" y="514350"/>
                  </a:lnTo>
                  <a:lnTo>
                    <a:pt x="565162" y="523240"/>
                  </a:lnTo>
                  <a:lnTo>
                    <a:pt x="556260" y="528320"/>
                  </a:lnTo>
                  <a:lnTo>
                    <a:pt x="545388" y="530860"/>
                  </a:lnTo>
                  <a:lnTo>
                    <a:pt x="544423" y="530860"/>
                  </a:lnTo>
                  <a:lnTo>
                    <a:pt x="545007" y="527050"/>
                  </a:lnTo>
                  <a:lnTo>
                    <a:pt x="545287" y="523240"/>
                  </a:lnTo>
                  <a:lnTo>
                    <a:pt x="545388" y="474980"/>
                  </a:lnTo>
                  <a:lnTo>
                    <a:pt x="556260" y="477520"/>
                  </a:lnTo>
                  <a:lnTo>
                    <a:pt x="565162" y="483870"/>
                  </a:lnTo>
                  <a:lnTo>
                    <a:pt x="571157" y="492760"/>
                  </a:lnTo>
                  <a:lnTo>
                    <a:pt x="573366" y="502920"/>
                  </a:lnTo>
                  <a:lnTo>
                    <a:pt x="573366" y="436880"/>
                  </a:lnTo>
                  <a:lnTo>
                    <a:pt x="571715" y="444500"/>
                  </a:lnTo>
                  <a:lnTo>
                    <a:pt x="568680" y="452120"/>
                  </a:lnTo>
                  <a:lnTo>
                    <a:pt x="561555" y="449580"/>
                  </a:lnTo>
                  <a:lnTo>
                    <a:pt x="553732" y="447040"/>
                  </a:lnTo>
                  <a:lnTo>
                    <a:pt x="545388" y="447040"/>
                  </a:lnTo>
                  <a:lnTo>
                    <a:pt x="545388" y="421640"/>
                  </a:lnTo>
                  <a:lnTo>
                    <a:pt x="545388" y="419100"/>
                  </a:lnTo>
                  <a:lnTo>
                    <a:pt x="517423" y="419100"/>
                  </a:lnTo>
                  <a:lnTo>
                    <a:pt x="517423" y="447040"/>
                  </a:lnTo>
                  <a:lnTo>
                    <a:pt x="517423" y="516890"/>
                  </a:lnTo>
                  <a:lnTo>
                    <a:pt x="510819" y="549910"/>
                  </a:lnTo>
                  <a:lnTo>
                    <a:pt x="492823" y="576580"/>
                  </a:lnTo>
                  <a:lnTo>
                    <a:pt x="485140" y="581710"/>
                  </a:lnTo>
                  <a:lnTo>
                    <a:pt x="485140" y="666750"/>
                  </a:lnTo>
                  <a:lnTo>
                    <a:pt x="478751" y="723900"/>
                  </a:lnTo>
                  <a:lnTo>
                    <a:pt x="473659" y="718820"/>
                  </a:lnTo>
                  <a:lnTo>
                    <a:pt x="453288" y="698500"/>
                  </a:lnTo>
                  <a:lnTo>
                    <a:pt x="472401" y="679450"/>
                  </a:lnTo>
                  <a:lnTo>
                    <a:pt x="485140" y="666750"/>
                  </a:lnTo>
                  <a:lnTo>
                    <a:pt x="485140" y="581710"/>
                  </a:lnTo>
                  <a:lnTo>
                    <a:pt x="473976" y="589140"/>
                  </a:lnTo>
                  <a:lnTo>
                    <a:pt x="473976" y="638810"/>
                  </a:lnTo>
                  <a:lnTo>
                    <a:pt x="433514" y="679450"/>
                  </a:lnTo>
                  <a:lnTo>
                    <a:pt x="420865" y="666750"/>
                  </a:lnTo>
                  <a:lnTo>
                    <a:pt x="415810" y="661670"/>
                  </a:lnTo>
                  <a:lnTo>
                    <a:pt x="413740" y="659587"/>
                  </a:lnTo>
                  <a:lnTo>
                    <a:pt x="413740" y="698500"/>
                  </a:lnTo>
                  <a:lnTo>
                    <a:pt x="388277" y="723900"/>
                  </a:lnTo>
                  <a:lnTo>
                    <a:pt x="381901" y="666750"/>
                  </a:lnTo>
                  <a:lnTo>
                    <a:pt x="413740" y="698500"/>
                  </a:lnTo>
                  <a:lnTo>
                    <a:pt x="413740" y="659587"/>
                  </a:lnTo>
                  <a:lnTo>
                    <a:pt x="412026" y="657860"/>
                  </a:lnTo>
                  <a:lnTo>
                    <a:pt x="393065" y="638810"/>
                  </a:lnTo>
                  <a:lnTo>
                    <a:pt x="397040" y="622300"/>
                  </a:lnTo>
                  <a:lnTo>
                    <a:pt x="414782" y="627380"/>
                  </a:lnTo>
                  <a:lnTo>
                    <a:pt x="424027" y="628650"/>
                  </a:lnTo>
                  <a:lnTo>
                    <a:pt x="442988" y="628650"/>
                  </a:lnTo>
                  <a:lnTo>
                    <a:pt x="452247" y="627380"/>
                  </a:lnTo>
                  <a:lnTo>
                    <a:pt x="469988" y="622300"/>
                  </a:lnTo>
                  <a:lnTo>
                    <a:pt x="473976" y="638810"/>
                  </a:lnTo>
                  <a:lnTo>
                    <a:pt x="473976" y="589140"/>
                  </a:lnTo>
                  <a:lnTo>
                    <a:pt x="466140" y="594360"/>
                  </a:lnTo>
                  <a:lnTo>
                    <a:pt x="433514" y="600710"/>
                  </a:lnTo>
                  <a:lnTo>
                    <a:pt x="400875" y="594360"/>
                  </a:lnTo>
                  <a:lnTo>
                    <a:pt x="374205" y="576580"/>
                  </a:lnTo>
                  <a:lnTo>
                    <a:pt x="371398" y="572427"/>
                  </a:lnTo>
                  <a:lnTo>
                    <a:pt x="371398" y="609600"/>
                  </a:lnTo>
                  <a:lnTo>
                    <a:pt x="366204" y="631190"/>
                  </a:lnTo>
                  <a:lnTo>
                    <a:pt x="216331" y="657860"/>
                  </a:lnTo>
                  <a:lnTo>
                    <a:pt x="209765" y="652780"/>
                  </a:lnTo>
                  <a:lnTo>
                    <a:pt x="209765" y="530860"/>
                  </a:lnTo>
                  <a:lnTo>
                    <a:pt x="209765" y="523240"/>
                  </a:lnTo>
                  <a:lnTo>
                    <a:pt x="235915" y="485140"/>
                  </a:lnTo>
                  <a:lnTo>
                    <a:pt x="237401" y="474980"/>
                  </a:lnTo>
                  <a:lnTo>
                    <a:pt x="273481" y="474980"/>
                  </a:lnTo>
                  <a:lnTo>
                    <a:pt x="270230" y="481330"/>
                  </a:lnTo>
                  <a:lnTo>
                    <a:pt x="267779" y="488950"/>
                  </a:lnTo>
                  <a:lnTo>
                    <a:pt x="266230" y="495300"/>
                  </a:lnTo>
                  <a:lnTo>
                    <a:pt x="265696" y="502920"/>
                  </a:lnTo>
                  <a:lnTo>
                    <a:pt x="270090" y="524510"/>
                  </a:lnTo>
                  <a:lnTo>
                    <a:pt x="282092" y="542290"/>
                  </a:lnTo>
                  <a:lnTo>
                    <a:pt x="299885" y="554990"/>
                  </a:lnTo>
                  <a:lnTo>
                    <a:pt x="321640" y="558800"/>
                  </a:lnTo>
                  <a:lnTo>
                    <a:pt x="329882" y="558800"/>
                  </a:lnTo>
                  <a:lnTo>
                    <a:pt x="337337" y="574040"/>
                  </a:lnTo>
                  <a:lnTo>
                    <a:pt x="346875" y="588010"/>
                  </a:lnTo>
                  <a:lnTo>
                    <a:pt x="358292" y="599440"/>
                  </a:lnTo>
                  <a:lnTo>
                    <a:pt x="371398" y="609600"/>
                  </a:lnTo>
                  <a:lnTo>
                    <a:pt x="371398" y="572427"/>
                  </a:lnTo>
                  <a:lnTo>
                    <a:pt x="356209" y="549910"/>
                  </a:lnTo>
                  <a:lnTo>
                    <a:pt x="352399" y="530860"/>
                  </a:lnTo>
                  <a:lnTo>
                    <a:pt x="349605" y="516890"/>
                  </a:lnTo>
                  <a:lnTo>
                    <a:pt x="349605" y="453390"/>
                  </a:lnTo>
                  <a:lnTo>
                    <a:pt x="349605" y="450850"/>
                  </a:lnTo>
                  <a:lnTo>
                    <a:pt x="350608" y="441960"/>
                  </a:lnTo>
                  <a:lnTo>
                    <a:pt x="353517" y="434340"/>
                  </a:lnTo>
                  <a:lnTo>
                    <a:pt x="358152" y="426720"/>
                  </a:lnTo>
                  <a:lnTo>
                    <a:pt x="364350" y="421640"/>
                  </a:lnTo>
                  <a:lnTo>
                    <a:pt x="392531" y="433070"/>
                  </a:lnTo>
                  <a:lnTo>
                    <a:pt x="421792" y="440690"/>
                  </a:lnTo>
                  <a:lnTo>
                    <a:pt x="451751" y="445770"/>
                  </a:lnTo>
                  <a:lnTo>
                    <a:pt x="482066" y="447040"/>
                  </a:lnTo>
                  <a:lnTo>
                    <a:pt x="517423" y="447040"/>
                  </a:lnTo>
                  <a:lnTo>
                    <a:pt x="517423" y="419100"/>
                  </a:lnTo>
                  <a:lnTo>
                    <a:pt x="482066" y="419100"/>
                  </a:lnTo>
                  <a:lnTo>
                    <a:pt x="453059" y="417830"/>
                  </a:lnTo>
                  <a:lnTo>
                    <a:pt x="424421" y="412750"/>
                  </a:lnTo>
                  <a:lnTo>
                    <a:pt x="396557" y="403860"/>
                  </a:lnTo>
                  <a:lnTo>
                    <a:pt x="369862" y="392430"/>
                  </a:lnTo>
                  <a:lnTo>
                    <a:pt x="363601" y="389890"/>
                  </a:lnTo>
                  <a:lnTo>
                    <a:pt x="332155" y="415290"/>
                  </a:lnTo>
                  <a:lnTo>
                    <a:pt x="322605" y="443090"/>
                  </a:lnTo>
                  <a:lnTo>
                    <a:pt x="322605" y="530860"/>
                  </a:lnTo>
                  <a:lnTo>
                    <a:pt x="321640" y="530860"/>
                  </a:lnTo>
                  <a:lnTo>
                    <a:pt x="310756" y="528320"/>
                  </a:lnTo>
                  <a:lnTo>
                    <a:pt x="301866" y="523240"/>
                  </a:lnTo>
                  <a:lnTo>
                    <a:pt x="295871" y="514350"/>
                  </a:lnTo>
                  <a:lnTo>
                    <a:pt x="293674" y="502920"/>
                  </a:lnTo>
                  <a:lnTo>
                    <a:pt x="295871" y="492760"/>
                  </a:lnTo>
                  <a:lnTo>
                    <a:pt x="301866" y="483870"/>
                  </a:lnTo>
                  <a:lnTo>
                    <a:pt x="310756" y="477520"/>
                  </a:lnTo>
                  <a:lnTo>
                    <a:pt x="321640" y="474980"/>
                  </a:lnTo>
                  <a:lnTo>
                    <a:pt x="321729" y="523240"/>
                  </a:lnTo>
                  <a:lnTo>
                    <a:pt x="322033" y="527050"/>
                  </a:lnTo>
                  <a:lnTo>
                    <a:pt x="322605" y="530860"/>
                  </a:lnTo>
                  <a:lnTo>
                    <a:pt x="322605" y="443090"/>
                  </a:lnTo>
                  <a:lnTo>
                    <a:pt x="321868" y="447040"/>
                  </a:lnTo>
                  <a:lnTo>
                    <a:pt x="314960" y="447040"/>
                  </a:lnTo>
                  <a:lnTo>
                    <a:pt x="308533" y="448310"/>
                  </a:lnTo>
                  <a:lnTo>
                    <a:pt x="302387" y="450850"/>
                  </a:lnTo>
                  <a:lnTo>
                    <a:pt x="296557" y="453390"/>
                  </a:lnTo>
                  <a:lnTo>
                    <a:pt x="294665" y="447040"/>
                  </a:lnTo>
                  <a:lnTo>
                    <a:pt x="293674" y="441960"/>
                  </a:lnTo>
                  <a:lnTo>
                    <a:pt x="293801" y="434340"/>
                  </a:lnTo>
                  <a:lnTo>
                    <a:pt x="294805" y="424180"/>
                  </a:lnTo>
                  <a:lnTo>
                    <a:pt x="321640" y="383540"/>
                  </a:lnTo>
                  <a:lnTo>
                    <a:pt x="321640" y="377190"/>
                  </a:lnTo>
                  <a:lnTo>
                    <a:pt x="327139" y="350520"/>
                  </a:lnTo>
                  <a:lnTo>
                    <a:pt x="342138" y="327660"/>
                  </a:lnTo>
                  <a:lnTo>
                    <a:pt x="364375" y="312420"/>
                  </a:lnTo>
                  <a:lnTo>
                    <a:pt x="391566" y="307340"/>
                  </a:lnTo>
                  <a:lnTo>
                    <a:pt x="482650" y="307340"/>
                  </a:lnTo>
                  <a:lnTo>
                    <a:pt x="496163" y="309880"/>
                  </a:lnTo>
                  <a:lnTo>
                    <a:pt x="507225" y="317500"/>
                  </a:lnTo>
                  <a:lnTo>
                    <a:pt x="514680" y="328930"/>
                  </a:lnTo>
                  <a:lnTo>
                    <a:pt x="517423" y="341630"/>
                  </a:lnTo>
                  <a:lnTo>
                    <a:pt x="515708" y="353060"/>
                  </a:lnTo>
                  <a:lnTo>
                    <a:pt x="510857" y="361950"/>
                  </a:lnTo>
                  <a:lnTo>
                    <a:pt x="503364" y="369570"/>
                  </a:lnTo>
                  <a:lnTo>
                    <a:pt x="493661" y="374650"/>
                  </a:lnTo>
                  <a:lnTo>
                    <a:pt x="485051" y="378460"/>
                  </a:lnTo>
                  <a:lnTo>
                    <a:pt x="493877" y="405130"/>
                  </a:lnTo>
                  <a:lnTo>
                    <a:pt x="514210" y="396240"/>
                  </a:lnTo>
                  <a:lnTo>
                    <a:pt x="524370" y="388620"/>
                  </a:lnTo>
                  <a:lnTo>
                    <a:pt x="532765" y="379730"/>
                  </a:lnTo>
                  <a:lnTo>
                    <a:pt x="539203" y="369570"/>
                  </a:lnTo>
                  <a:lnTo>
                    <a:pt x="553440" y="379730"/>
                  </a:lnTo>
                  <a:lnTo>
                    <a:pt x="564197" y="393700"/>
                  </a:lnTo>
                  <a:lnTo>
                    <a:pt x="570992" y="410210"/>
                  </a:lnTo>
                  <a:lnTo>
                    <a:pt x="573366" y="427990"/>
                  </a:lnTo>
                  <a:lnTo>
                    <a:pt x="573366" y="360959"/>
                  </a:lnTo>
                  <a:lnTo>
                    <a:pt x="563194" y="351790"/>
                  </a:lnTo>
                  <a:lnTo>
                    <a:pt x="548347" y="341630"/>
                  </a:lnTo>
                  <a:lnTo>
                    <a:pt x="545236" y="340360"/>
                  </a:lnTo>
                  <a:lnTo>
                    <a:pt x="539889" y="316230"/>
                  </a:lnTo>
                  <a:lnTo>
                    <a:pt x="533590" y="307340"/>
                  </a:lnTo>
                  <a:lnTo>
                    <a:pt x="526402" y="297180"/>
                  </a:lnTo>
                  <a:lnTo>
                    <a:pt x="506679" y="284480"/>
                  </a:lnTo>
                  <a:lnTo>
                    <a:pt x="482650" y="279400"/>
                  </a:lnTo>
                  <a:lnTo>
                    <a:pt x="391566" y="279400"/>
                  </a:lnTo>
                  <a:lnTo>
                    <a:pt x="354799" y="287020"/>
                  </a:lnTo>
                  <a:lnTo>
                    <a:pt x="324370" y="306070"/>
                  </a:lnTo>
                  <a:lnTo>
                    <a:pt x="303110" y="335280"/>
                  </a:lnTo>
                  <a:lnTo>
                    <a:pt x="293852" y="370840"/>
                  </a:lnTo>
                  <a:lnTo>
                    <a:pt x="285915" y="379730"/>
                  </a:lnTo>
                  <a:lnTo>
                    <a:pt x="281520" y="384810"/>
                  </a:lnTo>
                  <a:lnTo>
                    <a:pt x="277850" y="391160"/>
                  </a:lnTo>
                  <a:lnTo>
                    <a:pt x="139839" y="391160"/>
                  </a:lnTo>
                  <a:lnTo>
                    <a:pt x="139839" y="83820"/>
                  </a:lnTo>
                  <a:lnTo>
                    <a:pt x="727189" y="83820"/>
                  </a:lnTo>
                  <a:lnTo>
                    <a:pt x="727189" y="55880"/>
                  </a:lnTo>
                  <a:lnTo>
                    <a:pt x="139839" y="55880"/>
                  </a:lnTo>
                  <a:lnTo>
                    <a:pt x="128955" y="58420"/>
                  </a:lnTo>
                  <a:lnTo>
                    <a:pt x="120065" y="63500"/>
                  </a:lnTo>
                  <a:lnTo>
                    <a:pt x="114071" y="72390"/>
                  </a:lnTo>
                  <a:lnTo>
                    <a:pt x="111874" y="83820"/>
                  </a:lnTo>
                  <a:lnTo>
                    <a:pt x="111874" y="391160"/>
                  </a:lnTo>
                  <a:lnTo>
                    <a:pt x="114071" y="402590"/>
                  </a:lnTo>
                  <a:lnTo>
                    <a:pt x="120065" y="411480"/>
                  </a:lnTo>
                  <a:lnTo>
                    <a:pt x="128955" y="416560"/>
                  </a:lnTo>
                  <a:lnTo>
                    <a:pt x="139839" y="419100"/>
                  </a:lnTo>
                  <a:lnTo>
                    <a:pt x="267246" y="419100"/>
                  </a:lnTo>
                  <a:lnTo>
                    <a:pt x="266242" y="424180"/>
                  </a:lnTo>
                  <a:lnTo>
                    <a:pt x="265696" y="430530"/>
                  </a:lnTo>
                  <a:lnTo>
                    <a:pt x="265696" y="439420"/>
                  </a:lnTo>
                  <a:lnTo>
                    <a:pt x="266103" y="443230"/>
                  </a:lnTo>
                  <a:lnTo>
                    <a:pt x="266649" y="447040"/>
                  </a:lnTo>
                  <a:lnTo>
                    <a:pt x="209435" y="447040"/>
                  </a:lnTo>
                  <a:lnTo>
                    <a:pt x="209435" y="474980"/>
                  </a:lnTo>
                  <a:lnTo>
                    <a:pt x="208673" y="481330"/>
                  </a:lnTo>
                  <a:lnTo>
                    <a:pt x="206032" y="487680"/>
                  </a:lnTo>
                  <a:lnTo>
                    <a:pt x="201574" y="491490"/>
                  </a:lnTo>
                  <a:lnTo>
                    <a:pt x="189992" y="502920"/>
                  </a:lnTo>
                  <a:lnTo>
                    <a:pt x="125857" y="502920"/>
                  </a:lnTo>
                  <a:lnTo>
                    <a:pt x="125857" y="474980"/>
                  </a:lnTo>
                  <a:lnTo>
                    <a:pt x="209435" y="474980"/>
                  </a:lnTo>
                  <a:lnTo>
                    <a:pt x="209435" y="447040"/>
                  </a:lnTo>
                  <a:lnTo>
                    <a:pt x="69913" y="447040"/>
                  </a:lnTo>
                  <a:lnTo>
                    <a:pt x="53594" y="444500"/>
                  </a:lnTo>
                  <a:lnTo>
                    <a:pt x="40259" y="434340"/>
                  </a:lnTo>
                  <a:lnTo>
                    <a:pt x="31267" y="421640"/>
                  </a:lnTo>
                  <a:lnTo>
                    <a:pt x="27965" y="405130"/>
                  </a:lnTo>
                  <a:lnTo>
                    <a:pt x="27965" y="69850"/>
                  </a:lnTo>
                  <a:lnTo>
                    <a:pt x="31267" y="53340"/>
                  </a:lnTo>
                  <a:lnTo>
                    <a:pt x="40259" y="40640"/>
                  </a:lnTo>
                  <a:lnTo>
                    <a:pt x="53594" y="30480"/>
                  </a:lnTo>
                  <a:lnTo>
                    <a:pt x="69913" y="27940"/>
                  </a:lnTo>
                  <a:lnTo>
                    <a:pt x="797115" y="27940"/>
                  </a:lnTo>
                  <a:lnTo>
                    <a:pt x="813422" y="30480"/>
                  </a:lnTo>
                  <a:lnTo>
                    <a:pt x="826757" y="40640"/>
                  </a:lnTo>
                  <a:lnTo>
                    <a:pt x="835761" y="53340"/>
                  </a:lnTo>
                  <a:lnTo>
                    <a:pt x="839063" y="69850"/>
                  </a:lnTo>
                  <a:lnTo>
                    <a:pt x="839063" y="15201"/>
                  </a:lnTo>
                  <a:lnTo>
                    <a:pt x="824306" y="5080"/>
                  </a:lnTo>
                  <a:lnTo>
                    <a:pt x="797115" y="0"/>
                  </a:lnTo>
                  <a:lnTo>
                    <a:pt x="69913" y="0"/>
                  </a:lnTo>
                  <a:lnTo>
                    <a:pt x="42722" y="5080"/>
                  </a:lnTo>
                  <a:lnTo>
                    <a:pt x="20497" y="20320"/>
                  </a:lnTo>
                  <a:lnTo>
                    <a:pt x="5499" y="41910"/>
                  </a:lnTo>
                  <a:lnTo>
                    <a:pt x="0" y="69850"/>
                  </a:lnTo>
                  <a:lnTo>
                    <a:pt x="0" y="405130"/>
                  </a:lnTo>
                  <a:lnTo>
                    <a:pt x="5499" y="433070"/>
                  </a:lnTo>
                  <a:lnTo>
                    <a:pt x="20497" y="454660"/>
                  </a:lnTo>
                  <a:lnTo>
                    <a:pt x="42722" y="469900"/>
                  </a:lnTo>
                  <a:lnTo>
                    <a:pt x="69913" y="474980"/>
                  </a:lnTo>
                  <a:lnTo>
                    <a:pt x="97891" y="474980"/>
                  </a:lnTo>
                  <a:lnTo>
                    <a:pt x="98005" y="660400"/>
                  </a:lnTo>
                  <a:lnTo>
                    <a:pt x="106159" y="701040"/>
                  </a:lnTo>
                  <a:lnTo>
                    <a:pt x="129959" y="736600"/>
                  </a:lnTo>
                  <a:lnTo>
                    <a:pt x="165430" y="760730"/>
                  </a:lnTo>
                  <a:lnTo>
                    <a:pt x="207365" y="768350"/>
                  </a:lnTo>
                  <a:lnTo>
                    <a:pt x="265696" y="768350"/>
                  </a:lnTo>
                  <a:lnTo>
                    <a:pt x="265696" y="866140"/>
                  </a:lnTo>
                  <a:lnTo>
                    <a:pt x="601332" y="866140"/>
                  </a:lnTo>
                  <a:lnTo>
                    <a:pt x="601332" y="838200"/>
                  </a:lnTo>
                  <a:lnTo>
                    <a:pt x="601332" y="768350"/>
                  </a:lnTo>
                  <a:lnTo>
                    <a:pt x="659676" y="768350"/>
                  </a:lnTo>
                  <a:lnTo>
                    <a:pt x="681202" y="767080"/>
                  </a:lnTo>
                  <a:lnTo>
                    <a:pt x="720382" y="750570"/>
                  </a:lnTo>
                  <a:lnTo>
                    <a:pt x="750811" y="720090"/>
                  </a:lnTo>
                  <a:lnTo>
                    <a:pt x="767041" y="680720"/>
                  </a:lnTo>
                  <a:lnTo>
                    <a:pt x="769150" y="530860"/>
                  </a:lnTo>
                  <a:lnTo>
                    <a:pt x="769150" y="502920"/>
                  </a:lnTo>
                  <a:lnTo>
                    <a:pt x="769150" y="474980"/>
                  </a:lnTo>
                  <a:lnTo>
                    <a:pt x="797115" y="474980"/>
                  </a:lnTo>
                  <a:lnTo>
                    <a:pt x="824306" y="469900"/>
                  </a:lnTo>
                  <a:lnTo>
                    <a:pt x="846531" y="454660"/>
                  </a:lnTo>
                  <a:lnTo>
                    <a:pt x="848296" y="452120"/>
                  </a:lnTo>
                  <a:lnTo>
                    <a:pt x="851827" y="447040"/>
                  </a:lnTo>
                  <a:lnTo>
                    <a:pt x="861529" y="433070"/>
                  </a:lnTo>
                  <a:lnTo>
                    <a:pt x="867041" y="405130"/>
                  </a:lnTo>
                  <a:lnTo>
                    <a:pt x="867041" y="293370"/>
                  </a:lnTo>
                  <a:lnTo>
                    <a:pt x="867041" y="279400"/>
                  </a:lnTo>
                  <a:lnTo>
                    <a:pt x="867041" y="195580"/>
                  </a:lnTo>
                  <a:lnTo>
                    <a:pt x="867041" y="181610"/>
                  </a:lnTo>
                  <a:lnTo>
                    <a:pt x="867041" y="69850"/>
                  </a:lnTo>
                  <a:close/>
                </a:path>
              </a:pathLst>
            </a:custGeom>
            <a:solidFill>
              <a:srgbClr val="5D5D5D"/>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grpSp>
      <p:grpSp>
        <p:nvGrpSpPr>
          <p:cNvPr id="257" name="Google Shape;257;p12"/>
          <p:cNvGrpSpPr/>
          <p:nvPr/>
        </p:nvGrpSpPr>
        <p:grpSpPr>
          <a:xfrm>
            <a:off x="5738034" y="3565306"/>
            <a:ext cx="3363595" cy="3193357"/>
            <a:chOff x="5737999" y="3793896"/>
            <a:chExt cx="3363595" cy="3555681"/>
          </a:xfrm>
        </p:grpSpPr>
        <p:sp>
          <p:nvSpPr>
            <p:cNvPr id="258" name="Google Shape;258;p12"/>
            <p:cNvSpPr/>
            <p:nvPr/>
          </p:nvSpPr>
          <p:spPr>
            <a:xfrm>
              <a:off x="5737999" y="3793896"/>
              <a:ext cx="3363595" cy="3442970"/>
            </a:xfrm>
            <a:custGeom>
              <a:avLst/>
              <a:gdLst/>
              <a:ahLst/>
              <a:cxnLst/>
              <a:rect l="l" t="t" r="r" b="b"/>
              <a:pathLst>
                <a:path w="3363595" h="3442970" extrusionOk="0">
                  <a:moveTo>
                    <a:pt x="3363518" y="0"/>
                  </a:moveTo>
                  <a:lnTo>
                    <a:pt x="0" y="0"/>
                  </a:lnTo>
                  <a:lnTo>
                    <a:pt x="0" y="3442436"/>
                  </a:lnTo>
                  <a:lnTo>
                    <a:pt x="3363518" y="3442436"/>
                  </a:lnTo>
                  <a:lnTo>
                    <a:pt x="3363518" y="0"/>
                  </a:lnTo>
                  <a:close/>
                </a:path>
              </a:pathLst>
            </a:custGeom>
            <a:solidFill>
              <a:srgbClr val="EDEFF4"/>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sp>
          <p:nvSpPr>
            <p:cNvPr id="259" name="Google Shape;259;p12"/>
            <p:cNvSpPr/>
            <p:nvPr/>
          </p:nvSpPr>
          <p:spPr>
            <a:xfrm>
              <a:off x="5760466" y="7272743"/>
              <a:ext cx="3319145" cy="76834"/>
            </a:xfrm>
            <a:custGeom>
              <a:avLst/>
              <a:gdLst/>
              <a:ahLst/>
              <a:cxnLst/>
              <a:rect l="l" t="t" r="r" b="b"/>
              <a:pathLst>
                <a:path w="3319145" h="76834" extrusionOk="0">
                  <a:moveTo>
                    <a:pt x="3318598" y="0"/>
                  </a:moveTo>
                  <a:lnTo>
                    <a:pt x="0" y="0"/>
                  </a:lnTo>
                  <a:lnTo>
                    <a:pt x="0" y="76580"/>
                  </a:lnTo>
                  <a:lnTo>
                    <a:pt x="3318598" y="76580"/>
                  </a:lnTo>
                  <a:lnTo>
                    <a:pt x="3318598" y="0"/>
                  </a:lnTo>
                  <a:close/>
                </a:path>
              </a:pathLst>
            </a:custGeom>
            <a:solidFill>
              <a:srgbClr val="5D5D5D"/>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grpSp>
      <p:sp>
        <p:nvSpPr>
          <p:cNvPr id="260" name="Google Shape;260;p12"/>
          <p:cNvSpPr txBox="1"/>
          <p:nvPr/>
        </p:nvSpPr>
        <p:spPr>
          <a:xfrm>
            <a:off x="5737999" y="3565296"/>
            <a:ext cx="3363600" cy="3167401"/>
          </a:xfrm>
          <a:prstGeom prst="rect">
            <a:avLst/>
          </a:prstGeom>
          <a:noFill/>
          <a:ln>
            <a:noFill/>
          </a:ln>
        </p:spPr>
        <p:txBody>
          <a:bodyPr spcFirstLastPara="1" wrap="square" lIns="0" tIns="259075" rIns="0" bIns="0" anchor="t" anchorCtr="0">
            <a:spAutoFit/>
          </a:bodyPr>
          <a:lstStyle/>
          <a:p>
            <a:pPr marL="304165" marR="319405" lvl="0" indent="0" algn="l" rtl="0">
              <a:lnSpc>
                <a:spcPct val="101699"/>
              </a:lnSpc>
              <a:spcBef>
                <a:spcPts val="0"/>
              </a:spcBef>
              <a:spcAft>
                <a:spcPts val="0"/>
              </a:spcAft>
              <a:buNone/>
            </a:pPr>
            <a:r>
              <a:rPr lang="en-US" sz="1550">
                <a:solidFill>
                  <a:srgbClr val="231F20"/>
                </a:solidFill>
                <a:latin typeface="Poppins"/>
                <a:ea typeface="Poppins"/>
                <a:cs typeface="Poppins"/>
                <a:sym typeface="Poppins"/>
              </a:rPr>
              <a:t>New and repeated customer in-house developed score card</a:t>
            </a:r>
            <a:endParaRPr lang="en-US" sz="1550">
              <a:latin typeface="Poppins"/>
              <a:ea typeface="Poppins"/>
              <a:cs typeface="Poppins"/>
              <a:sym typeface="Poppins"/>
            </a:endParaRPr>
          </a:p>
          <a:p>
            <a:pPr marL="304165" marR="0" lvl="0" indent="0" algn="l" rtl="0">
              <a:lnSpc>
                <a:spcPct val="100000"/>
              </a:lnSpc>
              <a:spcBef>
                <a:spcPts val="1920"/>
              </a:spcBef>
              <a:spcAft>
                <a:spcPts val="0"/>
              </a:spcAft>
              <a:buNone/>
            </a:pPr>
            <a:r>
              <a:rPr lang="en-US" sz="1550">
                <a:solidFill>
                  <a:srgbClr val="231F20"/>
                </a:solidFill>
                <a:latin typeface="Poppins"/>
                <a:ea typeface="Poppins"/>
                <a:cs typeface="Poppins"/>
                <a:sym typeface="Poppins"/>
              </a:rPr>
              <a:t>Multiple external source integrations to identify fraudulent customers</a:t>
            </a:r>
            <a:endParaRPr lang="en-US" sz="1550">
              <a:latin typeface="Poppins"/>
              <a:ea typeface="Poppins"/>
              <a:cs typeface="Poppins"/>
              <a:sym typeface="Poppins"/>
            </a:endParaRPr>
          </a:p>
          <a:p>
            <a:pPr marL="304165" marR="991235" lvl="0" indent="0" algn="l" rtl="0">
              <a:lnSpc>
                <a:spcPct val="101699"/>
              </a:lnSpc>
              <a:spcBef>
                <a:spcPts val="1889"/>
              </a:spcBef>
              <a:spcAft>
                <a:spcPts val="0"/>
              </a:spcAft>
              <a:buNone/>
            </a:pPr>
            <a:r>
              <a:rPr lang="en-US" sz="1550">
                <a:solidFill>
                  <a:srgbClr val="231F20"/>
                </a:solidFill>
                <a:latin typeface="Poppins"/>
                <a:ea typeface="Poppins"/>
                <a:cs typeface="Poppins"/>
                <a:sym typeface="Poppins"/>
              </a:rPr>
              <a:t>Fully digitalized operations tracking with automatized reports</a:t>
            </a:r>
            <a:endParaRPr lang="en-US" sz="1550">
              <a:latin typeface="Poppins"/>
              <a:ea typeface="Poppins"/>
              <a:cs typeface="Poppins"/>
              <a:sym typeface="Poppins"/>
            </a:endParaRPr>
          </a:p>
        </p:txBody>
      </p:sp>
      <p:grpSp>
        <p:nvGrpSpPr>
          <p:cNvPr id="265" name="Google Shape;265;p12"/>
          <p:cNvGrpSpPr/>
          <p:nvPr/>
        </p:nvGrpSpPr>
        <p:grpSpPr>
          <a:xfrm>
            <a:off x="6975078" y="2554833"/>
            <a:ext cx="889637" cy="889373"/>
            <a:chOff x="6975078" y="2783433"/>
            <a:chExt cx="889637" cy="889373"/>
          </a:xfrm>
        </p:grpSpPr>
        <p:sp>
          <p:nvSpPr>
            <p:cNvPr id="266" name="Google Shape;266;p12"/>
            <p:cNvSpPr/>
            <p:nvPr/>
          </p:nvSpPr>
          <p:spPr>
            <a:xfrm>
              <a:off x="7204598" y="2926876"/>
              <a:ext cx="430529" cy="430529"/>
            </a:xfrm>
            <a:custGeom>
              <a:avLst/>
              <a:gdLst/>
              <a:ahLst/>
              <a:cxnLst/>
              <a:rect l="l" t="t" r="r" b="b"/>
              <a:pathLst>
                <a:path w="430529" h="430529" extrusionOk="0">
                  <a:moveTo>
                    <a:pt x="215163" y="0"/>
                  </a:moveTo>
                  <a:lnTo>
                    <a:pt x="165827" y="5682"/>
                  </a:lnTo>
                  <a:lnTo>
                    <a:pt x="120538" y="21869"/>
                  </a:lnTo>
                  <a:lnTo>
                    <a:pt x="80588" y="47268"/>
                  </a:lnTo>
                  <a:lnTo>
                    <a:pt x="47268" y="80588"/>
                  </a:lnTo>
                  <a:lnTo>
                    <a:pt x="21869" y="120538"/>
                  </a:lnTo>
                  <a:lnTo>
                    <a:pt x="5682" y="165827"/>
                  </a:lnTo>
                  <a:lnTo>
                    <a:pt x="0" y="215163"/>
                  </a:lnTo>
                  <a:lnTo>
                    <a:pt x="5682" y="264499"/>
                  </a:lnTo>
                  <a:lnTo>
                    <a:pt x="21869" y="309790"/>
                  </a:lnTo>
                  <a:lnTo>
                    <a:pt x="47268" y="349743"/>
                  </a:lnTo>
                  <a:lnTo>
                    <a:pt x="80588" y="383066"/>
                  </a:lnTo>
                  <a:lnTo>
                    <a:pt x="120538" y="408467"/>
                  </a:lnTo>
                  <a:lnTo>
                    <a:pt x="165827" y="424656"/>
                  </a:lnTo>
                  <a:lnTo>
                    <a:pt x="215163" y="430339"/>
                  </a:lnTo>
                  <a:lnTo>
                    <a:pt x="264499" y="424656"/>
                  </a:lnTo>
                  <a:lnTo>
                    <a:pt x="309787" y="408467"/>
                  </a:lnTo>
                  <a:lnTo>
                    <a:pt x="349738" y="383066"/>
                  </a:lnTo>
                  <a:lnTo>
                    <a:pt x="383058" y="349743"/>
                  </a:lnTo>
                  <a:lnTo>
                    <a:pt x="408457" y="309790"/>
                  </a:lnTo>
                  <a:lnTo>
                    <a:pt x="424644" y="264499"/>
                  </a:lnTo>
                  <a:lnTo>
                    <a:pt x="430326" y="215163"/>
                  </a:lnTo>
                  <a:lnTo>
                    <a:pt x="424644" y="165827"/>
                  </a:lnTo>
                  <a:lnTo>
                    <a:pt x="408457" y="120538"/>
                  </a:lnTo>
                  <a:lnTo>
                    <a:pt x="383058" y="80588"/>
                  </a:lnTo>
                  <a:lnTo>
                    <a:pt x="349738" y="47268"/>
                  </a:lnTo>
                  <a:lnTo>
                    <a:pt x="309787" y="21869"/>
                  </a:lnTo>
                  <a:lnTo>
                    <a:pt x="264499" y="5682"/>
                  </a:lnTo>
                  <a:lnTo>
                    <a:pt x="215163"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sp>
          <p:nvSpPr>
            <p:cNvPr id="267" name="Google Shape;267;p12"/>
            <p:cNvSpPr/>
            <p:nvPr/>
          </p:nvSpPr>
          <p:spPr>
            <a:xfrm>
              <a:off x="6975078" y="2783806"/>
              <a:ext cx="889634" cy="889000"/>
            </a:xfrm>
            <a:custGeom>
              <a:avLst/>
              <a:gdLst/>
              <a:ahLst/>
              <a:cxnLst/>
              <a:rect l="l" t="t" r="r" b="b"/>
              <a:pathLst>
                <a:path w="889634" h="889000" extrusionOk="0">
                  <a:moveTo>
                    <a:pt x="397686" y="627379"/>
                  </a:moveTo>
                  <a:lnTo>
                    <a:pt x="293166" y="627379"/>
                  </a:lnTo>
                  <a:lnTo>
                    <a:pt x="416267" y="662939"/>
                  </a:lnTo>
                  <a:lnTo>
                    <a:pt x="418946" y="675639"/>
                  </a:lnTo>
                  <a:lnTo>
                    <a:pt x="424948" y="685799"/>
                  </a:lnTo>
                  <a:lnTo>
                    <a:pt x="433712" y="694689"/>
                  </a:lnTo>
                  <a:lnTo>
                    <a:pt x="444677" y="701039"/>
                  </a:lnTo>
                  <a:lnTo>
                    <a:pt x="444677" y="806449"/>
                  </a:lnTo>
                  <a:lnTo>
                    <a:pt x="433171" y="812799"/>
                  </a:lnTo>
                  <a:lnTo>
                    <a:pt x="424089" y="821689"/>
                  </a:lnTo>
                  <a:lnTo>
                    <a:pt x="418129" y="833119"/>
                  </a:lnTo>
                  <a:lnTo>
                    <a:pt x="415988" y="847089"/>
                  </a:lnTo>
                  <a:lnTo>
                    <a:pt x="419377" y="863599"/>
                  </a:lnTo>
                  <a:lnTo>
                    <a:pt x="428612" y="877569"/>
                  </a:lnTo>
                  <a:lnTo>
                    <a:pt x="442295" y="886459"/>
                  </a:lnTo>
                  <a:lnTo>
                    <a:pt x="459028" y="888999"/>
                  </a:lnTo>
                  <a:lnTo>
                    <a:pt x="475760" y="886459"/>
                  </a:lnTo>
                  <a:lnTo>
                    <a:pt x="489438" y="877569"/>
                  </a:lnTo>
                  <a:lnTo>
                    <a:pt x="498669" y="863599"/>
                  </a:lnTo>
                  <a:lnTo>
                    <a:pt x="499190" y="861059"/>
                  </a:lnTo>
                  <a:lnTo>
                    <a:pt x="451103" y="861059"/>
                  </a:lnTo>
                  <a:lnTo>
                    <a:pt x="444677" y="854709"/>
                  </a:lnTo>
                  <a:lnTo>
                    <a:pt x="444677" y="838199"/>
                  </a:lnTo>
                  <a:lnTo>
                    <a:pt x="451103" y="831849"/>
                  </a:lnTo>
                  <a:lnTo>
                    <a:pt x="499254" y="831849"/>
                  </a:lnTo>
                  <a:lnTo>
                    <a:pt x="493960" y="821689"/>
                  </a:lnTo>
                  <a:lnTo>
                    <a:pt x="484879" y="812799"/>
                  </a:lnTo>
                  <a:lnTo>
                    <a:pt x="473367" y="806449"/>
                  </a:lnTo>
                  <a:lnTo>
                    <a:pt x="473367" y="701039"/>
                  </a:lnTo>
                  <a:lnTo>
                    <a:pt x="484879" y="694689"/>
                  </a:lnTo>
                  <a:lnTo>
                    <a:pt x="493960" y="684529"/>
                  </a:lnTo>
                  <a:lnTo>
                    <a:pt x="499254" y="674369"/>
                  </a:lnTo>
                  <a:lnTo>
                    <a:pt x="451103" y="674369"/>
                  </a:lnTo>
                  <a:lnTo>
                    <a:pt x="444677" y="668019"/>
                  </a:lnTo>
                  <a:lnTo>
                    <a:pt x="444677" y="652779"/>
                  </a:lnTo>
                  <a:lnTo>
                    <a:pt x="451103" y="645159"/>
                  </a:lnTo>
                  <a:lnTo>
                    <a:pt x="498944" y="645159"/>
                  </a:lnTo>
                  <a:lnTo>
                    <a:pt x="497501" y="641349"/>
                  </a:lnTo>
                  <a:lnTo>
                    <a:pt x="493747" y="634999"/>
                  </a:lnTo>
                  <a:lnTo>
                    <a:pt x="424065" y="634999"/>
                  </a:lnTo>
                  <a:lnTo>
                    <a:pt x="397686" y="627379"/>
                  </a:lnTo>
                  <a:close/>
                </a:path>
                <a:path w="889634" h="889000" extrusionOk="0">
                  <a:moveTo>
                    <a:pt x="594970" y="575309"/>
                  </a:moveTo>
                  <a:lnTo>
                    <a:pt x="502513" y="575309"/>
                  </a:lnTo>
                  <a:lnTo>
                    <a:pt x="631228" y="618489"/>
                  </a:lnTo>
                  <a:lnTo>
                    <a:pt x="633534" y="631189"/>
                  </a:lnTo>
                  <a:lnTo>
                    <a:pt x="639505" y="642619"/>
                  </a:lnTo>
                  <a:lnTo>
                    <a:pt x="648490" y="651509"/>
                  </a:lnTo>
                  <a:lnTo>
                    <a:pt x="659841" y="657859"/>
                  </a:lnTo>
                  <a:lnTo>
                    <a:pt x="659841" y="806449"/>
                  </a:lnTo>
                  <a:lnTo>
                    <a:pt x="648329" y="812799"/>
                  </a:lnTo>
                  <a:lnTo>
                    <a:pt x="639248" y="821689"/>
                  </a:lnTo>
                  <a:lnTo>
                    <a:pt x="633291" y="833119"/>
                  </a:lnTo>
                  <a:lnTo>
                    <a:pt x="631151" y="847089"/>
                  </a:lnTo>
                  <a:lnTo>
                    <a:pt x="634538" y="863599"/>
                  </a:lnTo>
                  <a:lnTo>
                    <a:pt x="643769" y="877569"/>
                  </a:lnTo>
                  <a:lnTo>
                    <a:pt x="657448" y="886459"/>
                  </a:lnTo>
                  <a:lnTo>
                    <a:pt x="674179" y="888999"/>
                  </a:lnTo>
                  <a:lnTo>
                    <a:pt x="690910" y="886459"/>
                  </a:lnTo>
                  <a:lnTo>
                    <a:pt x="704589" y="877569"/>
                  </a:lnTo>
                  <a:lnTo>
                    <a:pt x="713820" y="863599"/>
                  </a:lnTo>
                  <a:lnTo>
                    <a:pt x="714341" y="861059"/>
                  </a:lnTo>
                  <a:lnTo>
                    <a:pt x="666280" y="861059"/>
                  </a:lnTo>
                  <a:lnTo>
                    <a:pt x="659853" y="854709"/>
                  </a:lnTo>
                  <a:lnTo>
                    <a:pt x="659853" y="838199"/>
                  </a:lnTo>
                  <a:lnTo>
                    <a:pt x="666280" y="831849"/>
                  </a:lnTo>
                  <a:lnTo>
                    <a:pt x="714406" y="831849"/>
                  </a:lnTo>
                  <a:lnTo>
                    <a:pt x="709112" y="821689"/>
                  </a:lnTo>
                  <a:lnTo>
                    <a:pt x="700035" y="812799"/>
                  </a:lnTo>
                  <a:lnTo>
                    <a:pt x="688530" y="806449"/>
                  </a:lnTo>
                  <a:lnTo>
                    <a:pt x="688530" y="657859"/>
                  </a:lnTo>
                  <a:lnTo>
                    <a:pt x="700035" y="651509"/>
                  </a:lnTo>
                  <a:lnTo>
                    <a:pt x="709112" y="642619"/>
                  </a:lnTo>
                  <a:lnTo>
                    <a:pt x="714472" y="631189"/>
                  </a:lnTo>
                  <a:lnTo>
                    <a:pt x="666280" y="631189"/>
                  </a:lnTo>
                  <a:lnTo>
                    <a:pt x="659853" y="624839"/>
                  </a:lnTo>
                  <a:lnTo>
                    <a:pt x="659853" y="609599"/>
                  </a:lnTo>
                  <a:lnTo>
                    <a:pt x="666280" y="603249"/>
                  </a:lnTo>
                  <a:lnTo>
                    <a:pt x="714844" y="603249"/>
                  </a:lnTo>
                  <a:lnTo>
                    <a:pt x="714413" y="601979"/>
                  </a:lnTo>
                  <a:lnTo>
                    <a:pt x="728171" y="590549"/>
                  </a:lnTo>
                  <a:lnTo>
                    <a:pt x="640448" y="590549"/>
                  </a:lnTo>
                  <a:lnTo>
                    <a:pt x="594970" y="575309"/>
                  </a:lnTo>
                  <a:close/>
                </a:path>
                <a:path w="889634" h="889000" extrusionOk="0">
                  <a:moveTo>
                    <a:pt x="499254" y="831849"/>
                  </a:moveTo>
                  <a:lnTo>
                    <a:pt x="466940" y="831849"/>
                  </a:lnTo>
                  <a:lnTo>
                    <a:pt x="473367" y="838199"/>
                  </a:lnTo>
                  <a:lnTo>
                    <a:pt x="473367" y="854709"/>
                  </a:lnTo>
                  <a:lnTo>
                    <a:pt x="466940" y="861059"/>
                  </a:lnTo>
                  <a:lnTo>
                    <a:pt x="499190" y="861059"/>
                  </a:lnTo>
                  <a:lnTo>
                    <a:pt x="502056" y="847089"/>
                  </a:lnTo>
                  <a:lnTo>
                    <a:pt x="499916" y="833119"/>
                  </a:lnTo>
                  <a:lnTo>
                    <a:pt x="499254" y="831849"/>
                  </a:lnTo>
                  <a:close/>
                </a:path>
                <a:path w="889634" h="889000" extrusionOk="0">
                  <a:moveTo>
                    <a:pt x="714406" y="831849"/>
                  </a:moveTo>
                  <a:lnTo>
                    <a:pt x="682116" y="831849"/>
                  </a:lnTo>
                  <a:lnTo>
                    <a:pt x="688543" y="838199"/>
                  </a:lnTo>
                  <a:lnTo>
                    <a:pt x="688543" y="854709"/>
                  </a:lnTo>
                  <a:lnTo>
                    <a:pt x="682116" y="861059"/>
                  </a:lnTo>
                  <a:lnTo>
                    <a:pt x="714341" y="861059"/>
                  </a:lnTo>
                  <a:lnTo>
                    <a:pt x="717207" y="847089"/>
                  </a:lnTo>
                  <a:lnTo>
                    <a:pt x="715067" y="833119"/>
                  </a:lnTo>
                  <a:lnTo>
                    <a:pt x="714406" y="831849"/>
                  </a:lnTo>
                  <a:close/>
                </a:path>
                <a:path w="889634" h="889000" extrusionOk="0">
                  <a:moveTo>
                    <a:pt x="498944" y="645159"/>
                  </a:moveTo>
                  <a:lnTo>
                    <a:pt x="466940" y="645159"/>
                  </a:lnTo>
                  <a:lnTo>
                    <a:pt x="473367" y="652779"/>
                  </a:lnTo>
                  <a:lnTo>
                    <a:pt x="473367" y="668019"/>
                  </a:lnTo>
                  <a:lnTo>
                    <a:pt x="466940" y="674369"/>
                  </a:lnTo>
                  <a:lnTo>
                    <a:pt x="499254" y="674369"/>
                  </a:lnTo>
                  <a:lnTo>
                    <a:pt x="499916" y="673099"/>
                  </a:lnTo>
                  <a:lnTo>
                    <a:pt x="502056" y="660399"/>
                  </a:lnTo>
                  <a:lnTo>
                    <a:pt x="500869" y="650239"/>
                  </a:lnTo>
                  <a:lnTo>
                    <a:pt x="498944" y="645159"/>
                  </a:lnTo>
                  <a:close/>
                </a:path>
                <a:path w="889634" h="889000" extrusionOk="0">
                  <a:moveTo>
                    <a:pt x="233202" y="501649"/>
                  </a:moveTo>
                  <a:lnTo>
                    <a:pt x="202514" y="501649"/>
                  </a:lnTo>
                  <a:lnTo>
                    <a:pt x="229882" y="570229"/>
                  </a:lnTo>
                  <a:lnTo>
                    <a:pt x="223812" y="576579"/>
                  </a:lnTo>
                  <a:lnTo>
                    <a:pt x="219176" y="584199"/>
                  </a:lnTo>
                  <a:lnTo>
                    <a:pt x="216216" y="593089"/>
                  </a:lnTo>
                  <a:lnTo>
                    <a:pt x="215176" y="603249"/>
                  </a:lnTo>
                  <a:lnTo>
                    <a:pt x="218563" y="619759"/>
                  </a:lnTo>
                  <a:lnTo>
                    <a:pt x="227793" y="633729"/>
                  </a:lnTo>
                  <a:lnTo>
                    <a:pt x="241472" y="642619"/>
                  </a:lnTo>
                  <a:lnTo>
                    <a:pt x="258203" y="645159"/>
                  </a:lnTo>
                  <a:lnTo>
                    <a:pt x="268654" y="643889"/>
                  </a:lnTo>
                  <a:lnTo>
                    <a:pt x="278166" y="641349"/>
                  </a:lnTo>
                  <a:lnTo>
                    <a:pt x="286437" y="634999"/>
                  </a:lnTo>
                  <a:lnTo>
                    <a:pt x="293166" y="627379"/>
                  </a:lnTo>
                  <a:lnTo>
                    <a:pt x="397686" y="627379"/>
                  </a:lnTo>
                  <a:lnTo>
                    <a:pt x="362515" y="617219"/>
                  </a:lnTo>
                  <a:lnTo>
                    <a:pt x="250291" y="617219"/>
                  </a:lnTo>
                  <a:lnTo>
                    <a:pt x="243865" y="610869"/>
                  </a:lnTo>
                  <a:lnTo>
                    <a:pt x="243865" y="594359"/>
                  </a:lnTo>
                  <a:lnTo>
                    <a:pt x="250291" y="588009"/>
                  </a:lnTo>
                  <a:lnTo>
                    <a:pt x="297909" y="588009"/>
                  </a:lnTo>
                  <a:lnTo>
                    <a:pt x="296890" y="584199"/>
                  </a:lnTo>
                  <a:lnTo>
                    <a:pt x="287604" y="571499"/>
                  </a:lnTo>
                  <a:lnTo>
                    <a:pt x="274307" y="562609"/>
                  </a:lnTo>
                  <a:lnTo>
                    <a:pt x="258203" y="560069"/>
                  </a:lnTo>
                  <a:lnTo>
                    <a:pt x="256527" y="560069"/>
                  </a:lnTo>
                  <a:lnTo>
                    <a:pt x="233202" y="501649"/>
                  </a:lnTo>
                  <a:close/>
                </a:path>
                <a:path w="889634" h="889000" extrusionOk="0">
                  <a:moveTo>
                    <a:pt x="324386" y="485139"/>
                  </a:moveTo>
                  <a:lnTo>
                    <a:pt x="234581" y="485139"/>
                  </a:lnTo>
                  <a:lnTo>
                    <a:pt x="407784" y="543559"/>
                  </a:lnTo>
                  <a:lnTo>
                    <a:pt x="433362" y="626109"/>
                  </a:lnTo>
                  <a:lnTo>
                    <a:pt x="429806" y="628649"/>
                  </a:lnTo>
                  <a:lnTo>
                    <a:pt x="426656" y="631189"/>
                  </a:lnTo>
                  <a:lnTo>
                    <a:pt x="424065" y="634999"/>
                  </a:lnTo>
                  <a:lnTo>
                    <a:pt x="493747" y="634999"/>
                  </a:lnTo>
                  <a:lnTo>
                    <a:pt x="492246" y="632459"/>
                  </a:lnTo>
                  <a:lnTo>
                    <a:pt x="485393" y="626109"/>
                  </a:lnTo>
                  <a:lnTo>
                    <a:pt x="489673" y="613409"/>
                  </a:lnTo>
                  <a:lnTo>
                    <a:pt x="459511" y="613409"/>
                  </a:lnTo>
                  <a:lnTo>
                    <a:pt x="441286" y="554989"/>
                  </a:lnTo>
                  <a:lnTo>
                    <a:pt x="534333" y="554989"/>
                  </a:lnTo>
                  <a:lnTo>
                    <a:pt x="511594" y="547369"/>
                  </a:lnTo>
                  <a:lnTo>
                    <a:pt x="514567" y="538479"/>
                  </a:lnTo>
                  <a:lnTo>
                    <a:pt x="484390" y="538479"/>
                  </a:lnTo>
                  <a:lnTo>
                    <a:pt x="430822" y="520699"/>
                  </a:lnTo>
                  <a:lnTo>
                    <a:pt x="427284" y="509269"/>
                  </a:lnTo>
                  <a:lnTo>
                    <a:pt x="397319" y="509269"/>
                  </a:lnTo>
                  <a:lnTo>
                    <a:pt x="324386" y="485139"/>
                  </a:lnTo>
                  <a:close/>
                </a:path>
                <a:path w="889634" h="889000" extrusionOk="0">
                  <a:moveTo>
                    <a:pt x="714844" y="603249"/>
                  </a:moveTo>
                  <a:lnTo>
                    <a:pt x="682116" y="603249"/>
                  </a:lnTo>
                  <a:lnTo>
                    <a:pt x="688543" y="609599"/>
                  </a:lnTo>
                  <a:lnTo>
                    <a:pt x="688543" y="624839"/>
                  </a:lnTo>
                  <a:lnTo>
                    <a:pt x="682116" y="631189"/>
                  </a:lnTo>
                  <a:lnTo>
                    <a:pt x="714472" y="631189"/>
                  </a:lnTo>
                  <a:lnTo>
                    <a:pt x="715067" y="629919"/>
                  </a:lnTo>
                  <a:lnTo>
                    <a:pt x="717207" y="617219"/>
                  </a:lnTo>
                  <a:lnTo>
                    <a:pt x="717207" y="612139"/>
                  </a:lnTo>
                  <a:lnTo>
                    <a:pt x="716140" y="607059"/>
                  </a:lnTo>
                  <a:lnTo>
                    <a:pt x="714844" y="603249"/>
                  </a:lnTo>
                  <a:close/>
                </a:path>
                <a:path w="889634" h="889000" extrusionOk="0">
                  <a:moveTo>
                    <a:pt x="297909" y="588009"/>
                  </a:moveTo>
                  <a:lnTo>
                    <a:pt x="266128" y="588009"/>
                  </a:lnTo>
                  <a:lnTo>
                    <a:pt x="272554" y="594359"/>
                  </a:lnTo>
                  <a:lnTo>
                    <a:pt x="272554" y="610869"/>
                  </a:lnTo>
                  <a:lnTo>
                    <a:pt x="266128" y="617219"/>
                  </a:lnTo>
                  <a:lnTo>
                    <a:pt x="362515" y="617219"/>
                  </a:lnTo>
                  <a:lnTo>
                    <a:pt x="300964" y="599439"/>
                  </a:lnTo>
                  <a:lnTo>
                    <a:pt x="297909" y="588009"/>
                  </a:lnTo>
                  <a:close/>
                </a:path>
                <a:path w="889634" h="889000" extrusionOk="0">
                  <a:moveTo>
                    <a:pt x="534333" y="554989"/>
                  </a:moveTo>
                  <a:lnTo>
                    <a:pt x="441286" y="554989"/>
                  </a:lnTo>
                  <a:lnTo>
                    <a:pt x="475310" y="566419"/>
                  </a:lnTo>
                  <a:lnTo>
                    <a:pt x="459511" y="613409"/>
                  </a:lnTo>
                  <a:lnTo>
                    <a:pt x="489673" y="613409"/>
                  </a:lnTo>
                  <a:lnTo>
                    <a:pt x="502513" y="575309"/>
                  </a:lnTo>
                  <a:lnTo>
                    <a:pt x="594970" y="575309"/>
                  </a:lnTo>
                  <a:lnTo>
                    <a:pt x="534333" y="554989"/>
                  </a:lnTo>
                  <a:close/>
                </a:path>
                <a:path w="889634" h="889000" extrusionOk="0">
                  <a:moveTo>
                    <a:pt x="682193" y="574039"/>
                  </a:moveTo>
                  <a:lnTo>
                    <a:pt x="674192" y="574039"/>
                  </a:lnTo>
                  <a:lnTo>
                    <a:pt x="664229" y="575309"/>
                  </a:lnTo>
                  <a:lnTo>
                    <a:pt x="655119" y="579119"/>
                  </a:lnTo>
                  <a:lnTo>
                    <a:pt x="647110" y="584199"/>
                  </a:lnTo>
                  <a:lnTo>
                    <a:pt x="640448" y="590549"/>
                  </a:lnTo>
                  <a:lnTo>
                    <a:pt x="728171" y="590549"/>
                  </a:lnTo>
                  <a:lnTo>
                    <a:pt x="740402" y="580389"/>
                  </a:lnTo>
                  <a:lnTo>
                    <a:pt x="696023" y="580389"/>
                  </a:lnTo>
                  <a:lnTo>
                    <a:pt x="689597" y="576579"/>
                  </a:lnTo>
                  <a:lnTo>
                    <a:pt x="682193" y="574039"/>
                  </a:lnTo>
                  <a:close/>
                </a:path>
                <a:path w="889634" h="889000" extrusionOk="0">
                  <a:moveTo>
                    <a:pt x="835845" y="462279"/>
                  </a:moveTo>
                  <a:lnTo>
                    <a:pt x="569734" y="462279"/>
                  </a:lnTo>
                  <a:lnTo>
                    <a:pt x="804786" y="483869"/>
                  </a:lnTo>
                  <a:lnTo>
                    <a:pt x="805154" y="485139"/>
                  </a:lnTo>
                  <a:lnTo>
                    <a:pt x="805586" y="487679"/>
                  </a:lnTo>
                  <a:lnTo>
                    <a:pt x="806094" y="488949"/>
                  </a:lnTo>
                  <a:lnTo>
                    <a:pt x="696023" y="580389"/>
                  </a:lnTo>
                  <a:lnTo>
                    <a:pt x="740402" y="580389"/>
                  </a:lnTo>
                  <a:lnTo>
                    <a:pt x="824483" y="510539"/>
                  </a:lnTo>
                  <a:lnTo>
                    <a:pt x="866967" y="510539"/>
                  </a:lnTo>
                  <a:lnTo>
                    <a:pt x="876738" y="504189"/>
                  </a:lnTo>
                  <a:lnTo>
                    <a:pt x="885968" y="490219"/>
                  </a:lnTo>
                  <a:lnTo>
                    <a:pt x="886489" y="487679"/>
                  </a:lnTo>
                  <a:lnTo>
                    <a:pt x="838415" y="487679"/>
                  </a:lnTo>
                  <a:lnTo>
                    <a:pt x="831989" y="481329"/>
                  </a:lnTo>
                  <a:lnTo>
                    <a:pt x="831989" y="466089"/>
                  </a:lnTo>
                  <a:lnTo>
                    <a:pt x="835845" y="462279"/>
                  </a:lnTo>
                  <a:close/>
                </a:path>
                <a:path w="889634" h="889000" extrusionOk="0">
                  <a:moveTo>
                    <a:pt x="465465" y="359409"/>
                  </a:moveTo>
                  <a:lnTo>
                    <a:pt x="424814" y="359409"/>
                  </a:lnTo>
                  <a:lnTo>
                    <a:pt x="492023" y="426719"/>
                  </a:lnTo>
                  <a:lnTo>
                    <a:pt x="489356" y="431799"/>
                  </a:lnTo>
                  <a:lnTo>
                    <a:pt x="487718" y="438149"/>
                  </a:lnTo>
                  <a:lnTo>
                    <a:pt x="487718" y="444499"/>
                  </a:lnTo>
                  <a:lnTo>
                    <a:pt x="488905" y="454659"/>
                  </a:lnTo>
                  <a:lnTo>
                    <a:pt x="492272" y="463549"/>
                  </a:lnTo>
                  <a:lnTo>
                    <a:pt x="497528" y="472439"/>
                  </a:lnTo>
                  <a:lnTo>
                    <a:pt x="504380" y="478789"/>
                  </a:lnTo>
                  <a:lnTo>
                    <a:pt x="484390" y="538479"/>
                  </a:lnTo>
                  <a:lnTo>
                    <a:pt x="514567" y="538479"/>
                  </a:lnTo>
                  <a:lnTo>
                    <a:pt x="531558" y="487679"/>
                  </a:lnTo>
                  <a:lnTo>
                    <a:pt x="543733" y="486409"/>
                  </a:lnTo>
                  <a:lnTo>
                    <a:pt x="554489" y="481329"/>
                  </a:lnTo>
                  <a:lnTo>
                    <a:pt x="563324" y="472439"/>
                  </a:lnTo>
                  <a:lnTo>
                    <a:pt x="569734" y="462279"/>
                  </a:lnTo>
                  <a:lnTo>
                    <a:pt x="835845" y="462279"/>
                  </a:lnTo>
                  <a:lnTo>
                    <a:pt x="838415" y="459739"/>
                  </a:lnTo>
                  <a:lnTo>
                    <a:pt x="522833" y="459739"/>
                  </a:lnTo>
                  <a:lnTo>
                    <a:pt x="516407" y="453389"/>
                  </a:lnTo>
                  <a:lnTo>
                    <a:pt x="516407" y="436879"/>
                  </a:lnTo>
                  <a:lnTo>
                    <a:pt x="522833" y="430529"/>
                  </a:lnTo>
                  <a:lnTo>
                    <a:pt x="586110" y="430529"/>
                  </a:lnTo>
                  <a:lnTo>
                    <a:pt x="619031" y="412749"/>
                  </a:lnTo>
                  <a:lnTo>
                    <a:pt x="559333" y="412749"/>
                  </a:lnTo>
                  <a:lnTo>
                    <a:pt x="553202" y="408939"/>
                  </a:lnTo>
                  <a:lnTo>
                    <a:pt x="548611" y="406399"/>
                  </a:lnTo>
                  <a:lnTo>
                    <a:pt x="512317" y="406399"/>
                  </a:lnTo>
                  <a:lnTo>
                    <a:pt x="465465" y="359409"/>
                  </a:lnTo>
                  <a:close/>
                </a:path>
                <a:path w="889634" h="889000" extrusionOk="0">
                  <a:moveTo>
                    <a:pt x="866967" y="510539"/>
                  </a:moveTo>
                  <a:lnTo>
                    <a:pt x="824483" y="510539"/>
                  </a:lnTo>
                  <a:lnTo>
                    <a:pt x="830910" y="514349"/>
                  </a:lnTo>
                  <a:lnTo>
                    <a:pt x="838326" y="516889"/>
                  </a:lnTo>
                  <a:lnTo>
                    <a:pt x="846327" y="516889"/>
                  </a:lnTo>
                  <a:lnTo>
                    <a:pt x="863059" y="513079"/>
                  </a:lnTo>
                  <a:lnTo>
                    <a:pt x="866967" y="510539"/>
                  </a:lnTo>
                  <a:close/>
                </a:path>
                <a:path w="889634" h="889000" extrusionOk="0">
                  <a:moveTo>
                    <a:pt x="391127" y="392429"/>
                  </a:moveTo>
                  <a:lnTo>
                    <a:pt x="360921" y="392429"/>
                  </a:lnTo>
                  <a:lnTo>
                    <a:pt x="397319" y="509269"/>
                  </a:lnTo>
                  <a:lnTo>
                    <a:pt x="427284" y="509269"/>
                  </a:lnTo>
                  <a:lnTo>
                    <a:pt x="391127" y="392429"/>
                  </a:lnTo>
                  <a:close/>
                </a:path>
                <a:path w="889634" h="889000" extrusionOk="0">
                  <a:moveTo>
                    <a:pt x="186486" y="452119"/>
                  </a:moveTo>
                  <a:lnTo>
                    <a:pt x="80187" y="452119"/>
                  </a:lnTo>
                  <a:lnTo>
                    <a:pt x="158495" y="466089"/>
                  </a:lnTo>
                  <a:lnTo>
                    <a:pt x="163502" y="480059"/>
                  </a:lnTo>
                  <a:lnTo>
                    <a:pt x="172888" y="491489"/>
                  </a:lnTo>
                  <a:lnTo>
                    <a:pt x="185660" y="499109"/>
                  </a:lnTo>
                  <a:lnTo>
                    <a:pt x="200825" y="502919"/>
                  </a:lnTo>
                  <a:lnTo>
                    <a:pt x="201409" y="502919"/>
                  </a:lnTo>
                  <a:lnTo>
                    <a:pt x="201942" y="501649"/>
                  </a:lnTo>
                  <a:lnTo>
                    <a:pt x="233202" y="501649"/>
                  </a:lnTo>
                  <a:lnTo>
                    <a:pt x="229146" y="491489"/>
                  </a:lnTo>
                  <a:lnTo>
                    <a:pt x="231139" y="490219"/>
                  </a:lnTo>
                  <a:lnTo>
                    <a:pt x="232943" y="487679"/>
                  </a:lnTo>
                  <a:lnTo>
                    <a:pt x="234581" y="485139"/>
                  </a:lnTo>
                  <a:lnTo>
                    <a:pt x="324386" y="485139"/>
                  </a:lnTo>
                  <a:lnTo>
                    <a:pt x="289839" y="473709"/>
                  </a:lnTo>
                  <a:lnTo>
                    <a:pt x="192912" y="473709"/>
                  </a:lnTo>
                  <a:lnTo>
                    <a:pt x="186486" y="467359"/>
                  </a:lnTo>
                  <a:lnTo>
                    <a:pt x="186486" y="452119"/>
                  </a:lnTo>
                  <a:close/>
                </a:path>
                <a:path w="889634" h="889000" extrusionOk="0">
                  <a:moveTo>
                    <a:pt x="586110" y="430529"/>
                  </a:moveTo>
                  <a:lnTo>
                    <a:pt x="538670" y="430529"/>
                  </a:lnTo>
                  <a:lnTo>
                    <a:pt x="545096" y="436879"/>
                  </a:lnTo>
                  <a:lnTo>
                    <a:pt x="545096" y="453389"/>
                  </a:lnTo>
                  <a:lnTo>
                    <a:pt x="538670" y="459739"/>
                  </a:lnTo>
                  <a:lnTo>
                    <a:pt x="854240" y="459739"/>
                  </a:lnTo>
                  <a:lnTo>
                    <a:pt x="860678" y="466089"/>
                  </a:lnTo>
                  <a:lnTo>
                    <a:pt x="860678" y="481329"/>
                  </a:lnTo>
                  <a:lnTo>
                    <a:pt x="854240" y="487679"/>
                  </a:lnTo>
                  <a:lnTo>
                    <a:pt x="886489" y="487679"/>
                  </a:lnTo>
                  <a:lnTo>
                    <a:pt x="889355" y="473709"/>
                  </a:lnTo>
                  <a:lnTo>
                    <a:pt x="887216" y="459739"/>
                  </a:lnTo>
                  <a:lnTo>
                    <a:pt x="884569" y="454659"/>
                  </a:lnTo>
                  <a:lnTo>
                    <a:pt x="801776" y="454659"/>
                  </a:lnTo>
                  <a:lnTo>
                    <a:pt x="579056" y="434339"/>
                  </a:lnTo>
                  <a:lnTo>
                    <a:pt x="586110" y="430529"/>
                  </a:lnTo>
                  <a:close/>
                </a:path>
                <a:path w="889634" h="889000" extrusionOk="0">
                  <a:moveTo>
                    <a:pt x="52628" y="215899"/>
                  </a:moveTo>
                  <a:lnTo>
                    <a:pt x="43040" y="215899"/>
                  </a:lnTo>
                  <a:lnTo>
                    <a:pt x="26306" y="218439"/>
                  </a:lnTo>
                  <a:lnTo>
                    <a:pt x="12623" y="228599"/>
                  </a:lnTo>
                  <a:lnTo>
                    <a:pt x="3388" y="241299"/>
                  </a:lnTo>
                  <a:lnTo>
                    <a:pt x="0" y="259079"/>
                  </a:lnTo>
                  <a:lnTo>
                    <a:pt x="2141" y="271779"/>
                  </a:lnTo>
                  <a:lnTo>
                    <a:pt x="8101" y="283209"/>
                  </a:lnTo>
                  <a:lnTo>
                    <a:pt x="17182" y="292099"/>
                  </a:lnTo>
                  <a:lnTo>
                    <a:pt x="28689" y="298449"/>
                  </a:lnTo>
                  <a:lnTo>
                    <a:pt x="28689" y="389889"/>
                  </a:lnTo>
                  <a:lnTo>
                    <a:pt x="17182" y="396239"/>
                  </a:lnTo>
                  <a:lnTo>
                    <a:pt x="8101" y="405129"/>
                  </a:lnTo>
                  <a:lnTo>
                    <a:pt x="2141" y="417829"/>
                  </a:lnTo>
                  <a:lnTo>
                    <a:pt x="0" y="430529"/>
                  </a:lnTo>
                  <a:lnTo>
                    <a:pt x="3388" y="447039"/>
                  </a:lnTo>
                  <a:lnTo>
                    <a:pt x="12623" y="461009"/>
                  </a:lnTo>
                  <a:lnTo>
                    <a:pt x="26306" y="469899"/>
                  </a:lnTo>
                  <a:lnTo>
                    <a:pt x="43040" y="473709"/>
                  </a:lnTo>
                  <a:lnTo>
                    <a:pt x="54522" y="472439"/>
                  </a:lnTo>
                  <a:lnTo>
                    <a:pt x="64800" y="467359"/>
                  </a:lnTo>
                  <a:lnTo>
                    <a:pt x="73485" y="461009"/>
                  </a:lnTo>
                  <a:lnTo>
                    <a:pt x="80187" y="452119"/>
                  </a:lnTo>
                  <a:lnTo>
                    <a:pt x="186486" y="452119"/>
                  </a:lnTo>
                  <a:lnTo>
                    <a:pt x="186486" y="450849"/>
                  </a:lnTo>
                  <a:lnTo>
                    <a:pt x="192912" y="444499"/>
                  </a:lnTo>
                  <a:lnTo>
                    <a:pt x="35115" y="444499"/>
                  </a:lnTo>
                  <a:lnTo>
                    <a:pt x="28689" y="438149"/>
                  </a:lnTo>
                  <a:lnTo>
                    <a:pt x="28689" y="422909"/>
                  </a:lnTo>
                  <a:lnTo>
                    <a:pt x="35115" y="416559"/>
                  </a:lnTo>
                  <a:lnTo>
                    <a:pt x="83116" y="416559"/>
                  </a:lnTo>
                  <a:lnTo>
                    <a:pt x="81983" y="412749"/>
                  </a:lnTo>
                  <a:lnTo>
                    <a:pt x="75890" y="402589"/>
                  </a:lnTo>
                  <a:lnTo>
                    <a:pt x="67542" y="394969"/>
                  </a:lnTo>
                  <a:lnTo>
                    <a:pt x="57378" y="389889"/>
                  </a:lnTo>
                  <a:lnTo>
                    <a:pt x="57378" y="298449"/>
                  </a:lnTo>
                  <a:lnTo>
                    <a:pt x="66405" y="294639"/>
                  </a:lnTo>
                  <a:lnTo>
                    <a:pt x="74053" y="288289"/>
                  </a:lnTo>
                  <a:lnTo>
                    <a:pt x="80035" y="279399"/>
                  </a:lnTo>
                  <a:lnTo>
                    <a:pt x="82910" y="273049"/>
                  </a:lnTo>
                  <a:lnTo>
                    <a:pt x="35115" y="273049"/>
                  </a:lnTo>
                  <a:lnTo>
                    <a:pt x="28689" y="266699"/>
                  </a:lnTo>
                  <a:lnTo>
                    <a:pt x="28689" y="250189"/>
                  </a:lnTo>
                  <a:lnTo>
                    <a:pt x="35115" y="243839"/>
                  </a:lnTo>
                  <a:lnTo>
                    <a:pt x="315582" y="243839"/>
                  </a:lnTo>
                  <a:lnTo>
                    <a:pt x="315582" y="242569"/>
                  </a:lnTo>
                  <a:lnTo>
                    <a:pt x="82803" y="242569"/>
                  </a:lnTo>
                  <a:lnTo>
                    <a:pt x="81902" y="240029"/>
                  </a:lnTo>
                  <a:lnTo>
                    <a:pt x="80733" y="237489"/>
                  </a:lnTo>
                  <a:lnTo>
                    <a:pt x="79489" y="236219"/>
                  </a:lnTo>
                  <a:lnTo>
                    <a:pt x="93549" y="218439"/>
                  </a:lnTo>
                  <a:lnTo>
                    <a:pt x="57048" y="218439"/>
                  </a:lnTo>
                  <a:lnTo>
                    <a:pt x="52628" y="215899"/>
                  </a:lnTo>
                  <a:close/>
                </a:path>
                <a:path w="889634" h="889000" extrusionOk="0">
                  <a:moveTo>
                    <a:pt x="83116" y="416559"/>
                  </a:moveTo>
                  <a:lnTo>
                    <a:pt x="50952" y="416559"/>
                  </a:lnTo>
                  <a:lnTo>
                    <a:pt x="57378" y="422909"/>
                  </a:lnTo>
                  <a:lnTo>
                    <a:pt x="57378" y="438149"/>
                  </a:lnTo>
                  <a:lnTo>
                    <a:pt x="50952" y="444499"/>
                  </a:lnTo>
                  <a:lnTo>
                    <a:pt x="208749" y="444499"/>
                  </a:lnTo>
                  <a:lnTo>
                    <a:pt x="215176" y="450849"/>
                  </a:lnTo>
                  <a:lnTo>
                    <a:pt x="215176" y="467359"/>
                  </a:lnTo>
                  <a:lnTo>
                    <a:pt x="208749" y="473709"/>
                  </a:lnTo>
                  <a:lnTo>
                    <a:pt x="289839" y="473709"/>
                  </a:lnTo>
                  <a:lnTo>
                    <a:pt x="243776" y="458469"/>
                  </a:lnTo>
                  <a:lnTo>
                    <a:pt x="243751" y="457199"/>
                  </a:lnTo>
                  <a:lnTo>
                    <a:pt x="243484" y="454659"/>
                  </a:lnTo>
                  <a:lnTo>
                    <a:pt x="243255" y="453389"/>
                  </a:lnTo>
                  <a:lnTo>
                    <a:pt x="272672" y="438149"/>
                  </a:lnTo>
                  <a:lnTo>
                    <a:pt x="163677" y="438149"/>
                  </a:lnTo>
                  <a:lnTo>
                    <a:pt x="85382" y="424179"/>
                  </a:lnTo>
                  <a:lnTo>
                    <a:pt x="83116" y="416559"/>
                  </a:lnTo>
                  <a:close/>
                </a:path>
                <a:path w="889634" h="889000" extrusionOk="0">
                  <a:moveTo>
                    <a:pt x="744252" y="369569"/>
                  </a:moveTo>
                  <a:lnTo>
                    <a:pt x="698982" y="369569"/>
                  </a:lnTo>
                  <a:lnTo>
                    <a:pt x="801776" y="454659"/>
                  </a:lnTo>
                  <a:lnTo>
                    <a:pt x="884569" y="454659"/>
                  </a:lnTo>
                  <a:lnTo>
                    <a:pt x="881260" y="448309"/>
                  </a:lnTo>
                  <a:lnTo>
                    <a:pt x="872183" y="439419"/>
                  </a:lnTo>
                  <a:lnTo>
                    <a:pt x="867581" y="436879"/>
                  </a:lnTo>
                  <a:lnTo>
                    <a:pt x="824496" y="436879"/>
                  </a:lnTo>
                  <a:lnTo>
                    <a:pt x="744252" y="369569"/>
                  </a:lnTo>
                  <a:close/>
                </a:path>
                <a:path w="889634" h="889000" extrusionOk="0">
                  <a:moveTo>
                    <a:pt x="192037" y="266699"/>
                  </a:moveTo>
                  <a:lnTo>
                    <a:pt x="163131" y="266699"/>
                  </a:lnTo>
                  <a:lnTo>
                    <a:pt x="183121" y="420369"/>
                  </a:lnTo>
                  <a:lnTo>
                    <a:pt x="177241" y="422909"/>
                  </a:lnTo>
                  <a:lnTo>
                    <a:pt x="171994" y="427989"/>
                  </a:lnTo>
                  <a:lnTo>
                    <a:pt x="167449" y="431799"/>
                  </a:lnTo>
                  <a:lnTo>
                    <a:pt x="163677" y="438149"/>
                  </a:lnTo>
                  <a:lnTo>
                    <a:pt x="272672" y="438149"/>
                  </a:lnTo>
                  <a:lnTo>
                    <a:pt x="292283" y="427989"/>
                  </a:lnTo>
                  <a:lnTo>
                    <a:pt x="230136" y="427989"/>
                  </a:lnTo>
                  <a:lnTo>
                    <a:pt x="224993" y="422909"/>
                  </a:lnTo>
                  <a:lnTo>
                    <a:pt x="218732" y="419099"/>
                  </a:lnTo>
                  <a:lnTo>
                    <a:pt x="211759" y="417829"/>
                  </a:lnTo>
                  <a:lnTo>
                    <a:pt x="192037" y="266699"/>
                  </a:lnTo>
                  <a:close/>
                </a:path>
                <a:path w="889634" h="889000" extrusionOk="0">
                  <a:moveTo>
                    <a:pt x="874453" y="304799"/>
                  </a:moveTo>
                  <a:lnTo>
                    <a:pt x="817752" y="304799"/>
                  </a:lnTo>
                  <a:lnTo>
                    <a:pt x="821867" y="308609"/>
                  </a:lnTo>
                  <a:lnTo>
                    <a:pt x="826681" y="311149"/>
                  </a:lnTo>
                  <a:lnTo>
                    <a:pt x="832002" y="313689"/>
                  </a:lnTo>
                  <a:lnTo>
                    <a:pt x="832002" y="433069"/>
                  </a:lnTo>
                  <a:lnTo>
                    <a:pt x="829360" y="434339"/>
                  </a:lnTo>
                  <a:lnTo>
                    <a:pt x="826858" y="435609"/>
                  </a:lnTo>
                  <a:lnTo>
                    <a:pt x="824496" y="436879"/>
                  </a:lnTo>
                  <a:lnTo>
                    <a:pt x="867581" y="436879"/>
                  </a:lnTo>
                  <a:lnTo>
                    <a:pt x="860678" y="433069"/>
                  </a:lnTo>
                  <a:lnTo>
                    <a:pt x="860678" y="313689"/>
                  </a:lnTo>
                  <a:lnTo>
                    <a:pt x="872183" y="307339"/>
                  </a:lnTo>
                  <a:lnTo>
                    <a:pt x="874453" y="304799"/>
                  </a:lnTo>
                  <a:close/>
                </a:path>
                <a:path w="889634" h="889000" extrusionOk="0">
                  <a:moveTo>
                    <a:pt x="369714" y="260349"/>
                  </a:moveTo>
                  <a:lnTo>
                    <a:pt x="290182" y="260349"/>
                  </a:lnTo>
                  <a:lnTo>
                    <a:pt x="296339" y="270509"/>
                  </a:lnTo>
                  <a:lnTo>
                    <a:pt x="305095" y="279399"/>
                  </a:lnTo>
                  <a:lnTo>
                    <a:pt x="315903" y="284479"/>
                  </a:lnTo>
                  <a:lnTo>
                    <a:pt x="328218" y="287019"/>
                  </a:lnTo>
                  <a:lnTo>
                    <a:pt x="352310" y="364489"/>
                  </a:lnTo>
                  <a:lnTo>
                    <a:pt x="230136" y="427989"/>
                  </a:lnTo>
                  <a:lnTo>
                    <a:pt x="292283" y="427989"/>
                  </a:lnTo>
                  <a:lnTo>
                    <a:pt x="360921" y="392429"/>
                  </a:lnTo>
                  <a:lnTo>
                    <a:pt x="391127" y="392429"/>
                  </a:lnTo>
                  <a:lnTo>
                    <a:pt x="386803" y="378459"/>
                  </a:lnTo>
                  <a:lnTo>
                    <a:pt x="424814" y="359409"/>
                  </a:lnTo>
                  <a:lnTo>
                    <a:pt x="465465" y="359409"/>
                  </a:lnTo>
                  <a:lnTo>
                    <a:pt x="457867" y="351789"/>
                  </a:lnTo>
                  <a:lnTo>
                    <a:pt x="378167" y="351789"/>
                  </a:lnTo>
                  <a:lnTo>
                    <a:pt x="360819" y="295909"/>
                  </a:lnTo>
                  <a:lnTo>
                    <a:pt x="402013" y="295909"/>
                  </a:lnTo>
                  <a:lnTo>
                    <a:pt x="368642" y="262889"/>
                  </a:lnTo>
                  <a:lnTo>
                    <a:pt x="369714" y="260349"/>
                  </a:lnTo>
                  <a:close/>
                </a:path>
                <a:path w="889634" h="889000" extrusionOk="0">
                  <a:moveTo>
                    <a:pt x="655551" y="295909"/>
                  </a:moveTo>
                  <a:lnTo>
                    <a:pt x="609968" y="295909"/>
                  </a:lnTo>
                  <a:lnTo>
                    <a:pt x="675284" y="349249"/>
                  </a:lnTo>
                  <a:lnTo>
                    <a:pt x="559333" y="412749"/>
                  </a:lnTo>
                  <a:lnTo>
                    <a:pt x="619031" y="412749"/>
                  </a:lnTo>
                  <a:lnTo>
                    <a:pt x="698982" y="369569"/>
                  </a:lnTo>
                  <a:lnTo>
                    <a:pt x="744252" y="369569"/>
                  </a:lnTo>
                  <a:lnTo>
                    <a:pt x="726084" y="354329"/>
                  </a:lnTo>
                  <a:lnTo>
                    <a:pt x="761341" y="335279"/>
                  </a:lnTo>
                  <a:lnTo>
                    <a:pt x="702386" y="335279"/>
                  </a:lnTo>
                  <a:lnTo>
                    <a:pt x="655551" y="295909"/>
                  </a:lnTo>
                  <a:close/>
                </a:path>
                <a:path w="889634" h="889000" extrusionOk="0">
                  <a:moveTo>
                    <a:pt x="530745" y="401319"/>
                  </a:moveTo>
                  <a:lnTo>
                    <a:pt x="524128" y="401319"/>
                  </a:lnTo>
                  <a:lnTo>
                    <a:pt x="517931" y="403859"/>
                  </a:lnTo>
                  <a:lnTo>
                    <a:pt x="512317" y="406399"/>
                  </a:lnTo>
                  <a:lnTo>
                    <a:pt x="548611" y="406399"/>
                  </a:lnTo>
                  <a:lnTo>
                    <a:pt x="546315" y="405129"/>
                  </a:lnTo>
                  <a:lnTo>
                    <a:pt x="538791" y="402589"/>
                  </a:lnTo>
                  <a:lnTo>
                    <a:pt x="530745" y="401319"/>
                  </a:lnTo>
                  <a:close/>
                </a:path>
                <a:path w="889634" h="889000" extrusionOk="0">
                  <a:moveTo>
                    <a:pt x="402013" y="295909"/>
                  </a:moveTo>
                  <a:lnTo>
                    <a:pt x="360819" y="295909"/>
                  </a:lnTo>
                  <a:lnTo>
                    <a:pt x="403542" y="337819"/>
                  </a:lnTo>
                  <a:lnTo>
                    <a:pt x="378167" y="351789"/>
                  </a:lnTo>
                  <a:lnTo>
                    <a:pt x="457867" y="351789"/>
                  </a:lnTo>
                  <a:lnTo>
                    <a:pt x="451535" y="345439"/>
                  </a:lnTo>
                  <a:lnTo>
                    <a:pt x="492993" y="323849"/>
                  </a:lnTo>
                  <a:lnTo>
                    <a:pt x="430250" y="323849"/>
                  </a:lnTo>
                  <a:lnTo>
                    <a:pt x="402013" y="295909"/>
                  </a:lnTo>
                  <a:close/>
                </a:path>
                <a:path w="889634" h="889000" extrusionOk="0">
                  <a:moveTo>
                    <a:pt x="782303" y="170179"/>
                  </a:moveTo>
                  <a:lnTo>
                    <a:pt x="745591" y="170179"/>
                  </a:lnTo>
                  <a:lnTo>
                    <a:pt x="809866" y="250189"/>
                  </a:lnTo>
                  <a:lnTo>
                    <a:pt x="805776" y="256539"/>
                  </a:lnTo>
                  <a:lnTo>
                    <a:pt x="803300" y="264159"/>
                  </a:lnTo>
                  <a:lnTo>
                    <a:pt x="803300" y="275589"/>
                  </a:lnTo>
                  <a:lnTo>
                    <a:pt x="803630" y="276859"/>
                  </a:lnTo>
                  <a:lnTo>
                    <a:pt x="803986" y="279399"/>
                  </a:lnTo>
                  <a:lnTo>
                    <a:pt x="702386" y="335279"/>
                  </a:lnTo>
                  <a:lnTo>
                    <a:pt x="761341" y="335279"/>
                  </a:lnTo>
                  <a:lnTo>
                    <a:pt x="817752" y="304799"/>
                  </a:lnTo>
                  <a:lnTo>
                    <a:pt x="874453" y="304799"/>
                  </a:lnTo>
                  <a:lnTo>
                    <a:pt x="881260" y="297179"/>
                  </a:lnTo>
                  <a:lnTo>
                    <a:pt x="886554" y="287019"/>
                  </a:lnTo>
                  <a:lnTo>
                    <a:pt x="838415" y="287019"/>
                  </a:lnTo>
                  <a:lnTo>
                    <a:pt x="831989" y="280669"/>
                  </a:lnTo>
                  <a:lnTo>
                    <a:pt x="831989" y="265429"/>
                  </a:lnTo>
                  <a:lnTo>
                    <a:pt x="838415" y="259079"/>
                  </a:lnTo>
                  <a:lnTo>
                    <a:pt x="886489" y="259079"/>
                  </a:lnTo>
                  <a:lnTo>
                    <a:pt x="885968" y="256539"/>
                  </a:lnTo>
                  <a:lnTo>
                    <a:pt x="876738" y="242569"/>
                  </a:lnTo>
                  <a:lnTo>
                    <a:pt x="863059" y="233679"/>
                  </a:lnTo>
                  <a:lnTo>
                    <a:pt x="857482" y="232409"/>
                  </a:lnTo>
                  <a:lnTo>
                    <a:pt x="832294" y="232409"/>
                  </a:lnTo>
                  <a:lnTo>
                    <a:pt x="782303" y="170179"/>
                  </a:lnTo>
                  <a:close/>
                </a:path>
                <a:path w="889634" h="889000" extrusionOk="0">
                  <a:moveTo>
                    <a:pt x="485988" y="163829"/>
                  </a:moveTo>
                  <a:lnTo>
                    <a:pt x="437451" y="163829"/>
                  </a:lnTo>
                  <a:lnTo>
                    <a:pt x="547230" y="245109"/>
                  </a:lnTo>
                  <a:lnTo>
                    <a:pt x="545972" y="250189"/>
                  </a:lnTo>
                  <a:lnTo>
                    <a:pt x="545096" y="253999"/>
                  </a:lnTo>
                  <a:lnTo>
                    <a:pt x="545096" y="260349"/>
                  </a:lnTo>
                  <a:lnTo>
                    <a:pt x="545426" y="262889"/>
                  </a:lnTo>
                  <a:lnTo>
                    <a:pt x="545680" y="264159"/>
                  </a:lnTo>
                  <a:lnTo>
                    <a:pt x="430250" y="323849"/>
                  </a:lnTo>
                  <a:lnTo>
                    <a:pt x="492993" y="323849"/>
                  </a:lnTo>
                  <a:lnTo>
                    <a:pt x="558838" y="289559"/>
                  </a:lnTo>
                  <a:lnTo>
                    <a:pt x="647998" y="289559"/>
                  </a:lnTo>
                  <a:lnTo>
                    <a:pt x="628357" y="273049"/>
                  </a:lnTo>
                  <a:lnTo>
                    <a:pt x="580212" y="273049"/>
                  </a:lnTo>
                  <a:lnTo>
                    <a:pt x="573785" y="266699"/>
                  </a:lnTo>
                  <a:lnTo>
                    <a:pt x="573785" y="250189"/>
                  </a:lnTo>
                  <a:lnTo>
                    <a:pt x="580212" y="243839"/>
                  </a:lnTo>
                  <a:lnTo>
                    <a:pt x="628389" y="243839"/>
                  </a:lnTo>
                  <a:lnTo>
                    <a:pt x="627862" y="242569"/>
                  </a:lnTo>
                  <a:lnTo>
                    <a:pt x="650455" y="222249"/>
                  </a:lnTo>
                  <a:lnTo>
                    <a:pt x="564299" y="222249"/>
                  </a:lnTo>
                  <a:lnTo>
                    <a:pt x="485988" y="163829"/>
                  </a:lnTo>
                  <a:close/>
                </a:path>
                <a:path w="889634" h="889000" extrusionOk="0">
                  <a:moveTo>
                    <a:pt x="647998" y="289559"/>
                  </a:moveTo>
                  <a:lnTo>
                    <a:pt x="558838" y="289559"/>
                  </a:lnTo>
                  <a:lnTo>
                    <a:pt x="565060" y="294639"/>
                  </a:lnTo>
                  <a:lnTo>
                    <a:pt x="572109" y="298449"/>
                  </a:lnTo>
                  <a:lnTo>
                    <a:pt x="579844" y="300989"/>
                  </a:lnTo>
                  <a:lnTo>
                    <a:pt x="596125" y="300989"/>
                  </a:lnTo>
                  <a:lnTo>
                    <a:pt x="603542" y="299719"/>
                  </a:lnTo>
                  <a:lnTo>
                    <a:pt x="609968" y="295909"/>
                  </a:lnTo>
                  <a:lnTo>
                    <a:pt x="655551" y="295909"/>
                  </a:lnTo>
                  <a:lnTo>
                    <a:pt x="647998" y="289559"/>
                  </a:lnTo>
                  <a:close/>
                </a:path>
                <a:path w="889634" h="889000" extrusionOk="0">
                  <a:moveTo>
                    <a:pt x="886489" y="259079"/>
                  </a:moveTo>
                  <a:lnTo>
                    <a:pt x="854240" y="259079"/>
                  </a:lnTo>
                  <a:lnTo>
                    <a:pt x="860678" y="265429"/>
                  </a:lnTo>
                  <a:lnTo>
                    <a:pt x="860678" y="280669"/>
                  </a:lnTo>
                  <a:lnTo>
                    <a:pt x="854240" y="287019"/>
                  </a:lnTo>
                  <a:lnTo>
                    <a:pt x="886554" y="287019"/>
                  </a:lnTo>
                  <a:lnTo>
                    <a:pt x="887216" y="285749"/>
                  </a:lnTo>
                  <a:lnTo>
                    <a:pt x="889355" y="273049"/>
                  </a:lnTo>
                  <a:lnTo>
                    <a:pt x="886489" y="259079"/>
                  </a:lnTo>
                  <a:close/>
                </a:path>
                <a:path w="889634" h="889000" extrusionOk="0">
                  <a:moveTo>
                    <a:pt x="315582" y="243839"/>
                  </a:moveTo>
                  <a:lnTo>
                    <a:pt x="50952" y="243839"/>
                  </a:lnTo>
                  <a:lnTo>
                    <a:pt x="57378" y="250189"/>
                  </a:lnTo>
                  <a:lnTo>
                    <a:pt x="57378" y="266699"/>
                  </a:lnTo>
                  <a:lnTo>
                    <a:pt x="50952" y="273049"/>
                  </a:lnTo>
                  <a:lnTo>
                    <a:pt x="82910" y="273049"/>
                  </a:lnTo>
                  <a:lnTo>
                    <a:pt x="84061" y="270509"/>
                  </a:lnTo>
                  <a:lnTo>
                    <a:pt x="163131" y="266699"/>
                  </a:lnTo>
                  <a:lnTo>
                    <a:pt x="192037" y="266699"/>
                  </a:lnTo>
                  <a:lnTo>
                    <a:pt x="191871" y="265429"/>
                  </a:lnTo>
                  <a:lnTo>
                    <a:pt x="290182" y="260349"/>
                  </a:lnTo>
                  <a:lnTo>
                    <a:pt x="369714" y="260349"/>
                  </a:lnTo>
                  <a:lnTo>
                    <a:pt x="370250" y="259079"/>
                  </a:lnTo>
                  <a:lnTo>
                    <a:pt x="322008" y="259079"/>
                  </a:lnTo>
                  <a:lnTo>
                    <a:pt x="315582" y="251459"/>
                  </a:lnTo>
                  <a:lnTo>
                    <a:pt x="315582" y="243839"/>
                  </a:lnTo>
                  <a:close/>
                </a:path>
                <a:path w="889634" h="889000" extrusionOk="0">
                  <a:moveTo>
                    <a:pt x="628389" y="243839"/>
                  </a:moveTo>
                  <a:lnTo>
                    <a:pt x="596049" y="243839"/>
                  </a:lnTo>
                  <a:lnTo>
                    <a:pt x="602475" y="250189"/>
                  </a:lnTo>
                  <a:lnTo>
                    <a:pt x="602475" y="266699"/>
                  </a:lnTo>
                  <a:lnTo>
                    <a:pt x="596049" y="273049"/>
                  </a:lnTo>
                  <a:lnTo>
                    <a:pt x="628357" y="273049"/>
                  </a:lnTo>
                  <a:lnTo>
                    <a:pt x="630085" y="269239"/>
                  </a:lnTo>
                  <a:lnTo>
                    <a:pt x="631164" y="264159"/>
                  </a:lnTo>
                  <a:lnTo>
                    <a:pt x="631164" y="252729"/>
                  </a:lnTo>
                  <a:lnTo>
                    <a:pt x="629970" y="247649"/>
                  </a:lnTo>
                  <a:lnTo>
                    <a:pt x="628389" y="243839"/>
                  </a:lnTo>
                  <a:close/>
                </a:path>
                <a:path w="889634" h="889000" extrusionOk="0">
                  <a:moveTo>
                    <a:pt x="370490" y="229869"/>
                  </a:moveTo>
                  <a:lnTo>
                    <a:pt x="337845" y="229869"/>
                  </a:lnTo>
                  <a:lnTo>
                    <a:pt x="344271" y="236219"/>
                  </a:lnTo>
                  <a:lnTo>
                    <a:pt x="344271" y="251459"/>
                  </a:lnTo>
                  <a:lnTo>
                    <a:pt x="337845" y="259079"/>
                  </a:lnTo>
                  <a:lnTo>
                    <a:pt x="370250" y="259079"/>
                  </a:lnTo>
                  <a:lnTo>
                    <a:pt x="371322" y="256539"/>
                  </a:lnTo>
                  <a:lnTo>
                    <a:pt x="372960" y="250189"/>
                  </a:lnTo>
                  <a:lnTo>
                    <a:pt x="372960" y="237489"/>
                  </a:lnTo>
                  <a:lnTo>
                    <a:pt x="371640" y="232409"/>
                  </a:lnTo>
                  <a:lnTo>
                    <a:pt x="370490" y="229869"/>
                  </a:lnTo>
                  <a:close/>
                </a:path>
                <a:path w="889634" h="889000" extrusionOk="0">
                  <a:moveTo>
                    <a:pt x="177396" y="154939"/>
                  </a:moveTo>
                  <a:lnTo>
                    <a:pt x="143763" y="154939"/>
                  </a:lnTo>
                  <a:lnTo>
                    <a:pt x="145427" y="156209"/>
                  </a:lnTo>
                  <a:lnTo>
                    <a:pt x="147065" y="156209"/>
                  </a:lnTo>
                  <a:lnTo>
                    <a:pt x="148793" y="157479"/>
                  </a:lnTo>
                  <a:lnTo>
                    <a:pt x="159397" y="238759"/>
                  </a:lnTo>
                  <a:lnTo>
                    <a:pt x="82803" y="242569"/>
                  </a:lnTo>
                  <a:lnTo>
                    <a:pt x="315582" y="242569"/>
                  </a:lnTo>
                  <a:lnTo>
                    <a:pt x="315582" y="236219"/>
                  </a:lnTo>
                  <a:lnTo>
                    <a:pt x="188150" y="236219"/>
                  </a:lnTo>
                  <a:lnTo>
                    <a:pt x="177396" y="154939"/>
                  </a:lnTo>
                  <a:close/>
                </a:path>
                <a:path w="889634" h="889000" extrusionOk="0">
                  <a:moveTo>
                    <a:pt x="337070" y="200659"/>
                  </a:moveTo>
                  <a:lnTo>
                    <a:pt x="329933" y="200659"/>
                  </a:lnTo>
                  <a:lnTo>
                    <a:pt x="316074" y="203199"/>
                  </a:lnTo>
                  <a:lnTo>
                    <a:pt x="304130" y="209549"/>
                  </a:lnTo>
                  <a:lnTo>
                    <a:pt x="294828" y="219709"/>
                  </a:lnTo>
                  <a:lnTo>
                    <a:pt x="288899" y="232409"/>
                  </a:lnTo>
                  <a:lnTo>
                    <a:pt x="188150" y="236219"/>
                  </a:lnTo>
                  <a:lnTo>
                    <a:pt x="315582" y="236219"/>
                  </a:lnTo>
                  <a:lnTo>
                    <a:pt x="322008" y="229869"/>
                  </a:lnTo>
                  <a:lnTo>
                    <a:pt x="370490" y="229869"/>
                  </a:lnTo>
                  <a:lnTo>
                    <a:pt x="369341" y="227329"/>
                  </a:lnTo>
                  <a:lnTo>
                    <a:pt x="392498" y="205739"/>
                  </a:lnTo>
                  <a:lnTo>
                    <a:pt x="349656" y="205739"/>
                  </a:lnTo>
                  <a:lnTo>
                    <a:pt x="343712" y="203199"/>
                  </a:lnTo>
                  <a:lnTo>
                    <a:pt x="337070" y="200659"/>
                  </a:lnTo>
                  <a:close/>
                </a:path>
                <a:path w="889634" h="889000" extrusionOk="0">
                  <a:moveTo>
                    <a:pt x="846327" y="229869"/>
                  </a:moveTo>
                  <a:lnTo>
                    <a:pt x="841387" y="229869"/>
                  </a:lnTo>
                  <a:lnTo>
                    <a:pt x="836714" y="231139"/>
                  </a:lnTo>
                  <a:lnTo>
                    <a:pt x="832294" y="232409"/>
                  </a:lnTo>
                  <a:lnTo>
                    <a:pt x="857482" y="232409"/>
                  </a:lnTo>
                  <a:lnTo>
                    <a:pt x="846327" y="229869"/>
                  </a:lnTo>
                  <a:close/>
                </a:path>
                <a:path w="889634" h="889000" extrusionOk="0">
                  <a:moveTo>
                    <a:pt x="595541" y="215899"/>
                  </a:moveTo>
                  <a:lnTo>
                    <a:pt x="579323" y="215899"/>
                  </a:lnTo>
                  <a:lnTo>
                    <a:pt x="571131" y="218439"/>
                  </a:lnTo>
                  <a:lnTo>
                    <a:pt x="564299" y="222249"/>
                  </a:lnTo>
                  <a:lnTo>
                    <a:pt x="650455" y="222249"/>
                  </a:lnTo>
                  <a:lnTo>
                    <a:pt x="651867" y="220979"/>
                  </a:lnTo>
                  <a:lnTo>
                    <a:pt x="608507" y="220979"/>
                  </a:lnTo>
                  <a:lnTo>
                    <a:pt x="602424" y="217169"/>
                  </a:lnTo>
                  <a:lnTo>
                    <a:pt x="595541" y="215899"/>
                  </a:lnTo>
                  <a:close/>
                </a:path>
                <a:path w="889634" h="889000" extrusionOk="0">
                  <a:moveTo>
                    <a:pt x="645643" y="73659"/>
                  </a:moveTo>
                  <a:lnTo>
                    <a:pt x="575868" y="73659"/>
                  </a:lnTo>
                  <a:lnTo>
                    <a:pt x="688924" y="125729"/>
                  </a:lnTo>
                  <a:lnTo>
                    <a:pt x="688809" y="126999"/>
                  </a:lnTo>
                  <a:lnTo>
                    <a:pt x="688543" y="128269"/>
                  </a:lnTo>
                  <a:lnTo>
                    <a:pt x="688543" y="134619"/>
                  </a:lnTo>
                  <a:lnTo>
                    <a:pt x="689724" y="140969"/>
                  </a:lnTo>
                  <a:lnTo>
                    <a:pt x="691832" y="146049"/>
                  </a:lnTo>
                  <a:lnTo>
                    <a:pt x="608507" y="220979"/>
                  </a:lnTo>
                  <a:lnTo>
                    <a:pt x="651867" y="220979"/>
                  </a:lnTo>
                  <a:lnTo>
                    <a:pt x="711174" y="167639"/>
                  </a:lnTo>
                  <a:lnTo>
                    <a:pt x="780262" y="167639"/>
                  </a:lnTo>
                  <a:lnTo>
                    <a:pt x="768019" y="152399"/>
                  </a:lnTo>
                  <a:lnTo>
                    <a:pt x="772121" y="144779"/>
                  </a:lnTo>
                  <a:lnTo>
                    <a:pt x="772536" y="143509"/>
                  </a:lnTo>
                  <a:lnTo>
                    <a:pt x="723658" y="143509"/>
                  </a:lnTo>
                  <a:lnTo>
                    <a:pt x="717232" y="137159"/>
                  </a:lnTo>
                  <a:lnTo>
                    <a:pt x="717232" y="121919"/>
                  </a:lnTo>
                  <a:lnTo>
                    <a:pt x="723658" y="115569"/>
                  </a:lnTo>
                  <a:lnTo>
                    <a:pt x="771743" y="115569"/>
                  </a:lnTo>
                  <a:lnTo>
                    <a:pt x="771222" y="113029"/>
                  </a:lnTo>
                  <a:lnTo>
                    <a:pt x="761987" y="99059"/>
                  </a:lnTo>
                  <a:lnTo>
                    <a:pt x="700798" y="99059"/>
                  </a:lnTo>
                  <a:lnTo>
                    <a:pt x="645643" y="73659"/>
                  </a:lnTo>
                  <a:close/>
                </a:path>
                <a:path w="889634" h="889000" extrusionOk="0">
                  <a:moveTo>
                    <a:pt x="166244" y="72389"/>
                  </a:moveTo>
                  <a:lnTo>
                    <a:pt x="157797" y="72389"/>
                  </a:lnTo>
                  <a:lnTo>
                    <a:pt x="141064" y="74929"/>
                  </a:lnTo>
                  <a:lnTo>
                    <a:pt x="127380" y="85089"/>
                  </a:lnTo>
                  <a:lnTo>
                    <a:pt x="118146" y="97789"/>
                  </a:lnTo>
                  <a:lnTo>
                    <a:pt x="114757" y="115569"/>
                  </a:lnTo>
                  <a:lnTo>
                    <a:pt x="114757" y="123189"/>
                  </a:lnTo>
                  <a:lnTo>
                    <a:pt x="117246" y="130809"/>
                  </a:lnTo>
                  <a:lnTo>
                    <a:pt x="121335" y="137159"/>
                  </a:lnTo>
                  <a:lnTo>
                    <a:pt x="57048" y="218439"/>
                  </a:lnTo>
                  <a:lnTo>
                    <a:pt x="93549" y="218439"/>
                  </a:lnTo>
                  <a:lnTo>
                    <a:pt x="143763" y="154939"/>
                  </a:lnTo>
                  <a:lnTo>
                    <a:pt x="177396" y="154939"/>
                  </a:lnTo>
                  <a:lnTo>
                    <a:pt x="177228" y="153669"/>
                  </a:lnTo>
                  <a:lnTo>
                    <a:pt x="186798" y="146049"/>
                  </a:lnTo>
                  <a:lnTo>
                    <a:pt x="194256" y="137159"/>
                  </a:lnTo>
                  <a:lnTo>
                    <a:pt x="197888" y="129539"/>
                  </a:lnTo>
                  <a:lnTo>
                    <a:pt x="149872" y="129539"/>
                  </a:lnTo>
                  <a:lnTo>
                    <a:pt x="143446" y="123189"/>
                  </a:lnTo>
                  <a:lnTo>
                    <a:pt x="143446" y="106679"/>
                  </a:lnTo>
                  <a:lnTo>
                    <a:pt x="149872" y="100329"/>
                  </a:lnTo>
                  <a:lnTo>
                    <a:pt x="218081" y="100329"/>
                  </a:lnTo>
                  <a:lnTo>
                    <a:pt x="251118" y="83819"/>
                  </a:lnTo>
                  <a:lnTo>
                    <a:pt x="187591" y="83819"/>
                  </a:lnTo>
                  <a:lnTo>
                    <a:pt x="181295" y="78739"/>
                  </a:lnTo>
                  <a:lnTo>
                    <a:pt x="174128" y="74929"/>
                  </a:lnTo>
                  <a:lnTo>
                    <a:pt x="166244" y="72389"/>
                  </a:lnTo>
                  <a:close/>
                </a:path>
                <a:path w="889634" h="889000" extrusionOk="0">
                  <a:moveTo>
                    <a:pt x="372965" y="78739"/>
                  </a:moveTo>
                  <a:lnTo>
                    <a:pt x="325069" y="78739"/>
                  </a:lnTo>
                  <a:lnTo>
                    <a:pt x="414146" y="146049"/>
                  </a:lnTo>
                  <a:lnTo>
                    <a:pt x="349656" y="205739"/>
                  </a:lnTo>
                  <a:lnTo>
                    <a:pt x="392498" y="205739"/>
                  </a:lnTo>
                  <a:lnTo>
                    <a:pt x="437451" y="163829"/>
                  </a:lnTo>
                  <a:lnTo>
                    <a:pt x="485988" y="163829"/>
                  </a:lnTo>
                  <a:lnTo>
                    <a:pt x="458749" y="143509"/>
                  </a:lnTo>
                  <a:lnTo>
                    <a:pt x="477788" y="125729"/>
                  </a:lnTo>
                  <a:lnTo>
                    <a:pt x="435444" y="125729"/>
                  </a:lnTo>
                  <a:lnTo>
                    <a:pt x="372965" y="78739"/>
                  </a:lnTo>
                  <a:close/>
                </a:path>
                <a:path w="889634" h="889000" extrusionOk="0">
                  <a:moveTo>
                    <a:pt x="780262" y="167639"/>
                  </a:moveTo>
                  <a:lnTo>
                    <a:pt x="711174" y="167639"/>
                  </a:lnTo>
                  <a:lnTo>
                    <a:pt x="717270" y="170179"/>
                  </a:lnTo>
                  <a:lnTo>
                    <a:pt x="724153" y="172719"/>
                  </a:lnTo>
                  <a:lnTo>
                    <a:pt x="736511" y="172719"/>
                  </a:lnTo>
                  <a:lnTo>
                    <a:pt x="741171" y="171449"/>
                  </a:lnTo>
                  <a:lnTo>
                    <a:pt x="745591" y="170179"/>
                  </a:lnTo>
                  <a:lnTo>
                    <a:pt x="782303" y="170179"/>
                  </a:lnTo>
                  <a:lnTo>
                    <a:pt x="780262" y="167639"/>
                  </a:lnTo>
                  <a:close/>
                </a:path>
                <a:path w="889634" h="889000" extrusionOk="0">
                  <a:moveTo>
                    <a:pt x="771743" y="115569"/>
                  </a:moveTo>
                  <a:lnTo>
                    <a:pt x="739495" y="115569"/>
                  </a:lnTo>
                  <a:lnTo>
                    <a:pt x="745921" y="121919"/>
                  </a:lnTo>
                  <a:lnTo>
                    <a:pt x="745921" y="137159"/>
                  </a:lnTo>
                  <a:lnTo>
                    <a:pt x="739495" y="143509"/>
                  </a:lnTo>
                  <a:lnTo>
                    <a:pt x="772536" y="143509"/>
                  </a:lnTo>
                  <a:lnTo>
                    <a:pt x="774611" y="137159"/>
                  </a:lnTo>
                  <a:lnTo>
                    <a:pt x="774611" y="129539"/>
                  </a:lnTo>
                  <a:lnTo>
                    <a:pt x="771743" y="115569"/>
                  </a:lnTo>
                  <a:close/>
                </a:path>
                <a:path w="889634" h="889000" extrusionOk="0">
                  <a:moveTo>
                    <a:pt x="218081" y="100329"/>
                  </a:moveTo>
                  <a:lnTo>
                    <a:pt x="165709" y="100329"/>
                  </a:lnTo>
                  <a:lnTo>
                    <a:pt x="172135" y="106679"/>
                  </a:lnTo>
                  <a:lnTo>
                    <a:pt x="172135" y="123189"/>
                  </a:lnTo>
                  <a:lnTo>
                    <a:pt x="165709" y="129539"/>
                  </a:lnTo>
                  <a:lnTo>
                    <a:pt x="197888" y="129539"/>
                  </a:lnTo>
                  <a:lnTo>
                    <a:pt x="199099" y="126999"/>
                  </a:lnTo>
                  <a:lnTo>
                    <a:pt x="200825" y="115569"/>
                  </a:lnTo>
                  <a:lnTo>
                    <a:pt x="200825" y="113029"/>
                  </a:lnTo>
                  <a:lnTo>
                    <a:pt x="200507" y="111759"/>
                  </a:lnTo>
                  <a:lnTo>
                    <a:pt x="200291" y="109219"/>
                  </a:lnTo>
                  <a:lnTo>
                    <a:pt x="218081" y="100329"/>
                  </a:lnTo>
                  <a:close/>
                </a:path>
                <a:path w="889634" h="889000" extrusionOk="0">
                  <a:moveTo>
                    <a:pt x="545096" y="0"/>
                  </a:moveTo>
                  <a:lnTo>
                    <a:pt x="531738" y="2539"/>
                  </a:lnTo>
                  <a:lnTo>
                    <a:pt x="520120" y="8889"/>
                  </a:lnTo>
                  <a:lnTo>
                    <a:pt x="510890" y="17779"/>
                  </a:lnTo>
                  <a:lnTo>
                    <a:pt x="504697" y="29209"/>
                  </a:lnTo>
                  <a:lnTo>
                    <a:pt x="553008" y="29209"/>
                  </a:lnTo>
                  <a:lnTo>
                    <a:pt x="559434" y="35559"/>
                  </a:lnTo>
                  <a:lnTo>
                    <a:pt x="559434" y="50799"/>
                  </a:lnTo>
                  <a:lnTo>
                    <a:pt x="553008" y="57149"/>
                  </a:lnTo>
                  <a:lnTo>
                    <a:pt x="504697" y="57149"/>
                  </a:lnTo>
                  <a:lnTo>
                    <a:pt x="505040" y="58419"/>
                  </a:lnTo>
                  <a:lnTo>
                    <a:pt x="505282" y="59689"/>
                  </a:lnTo>
                  <a:lnTo>
                    <a:pt x="505688" y="60959"/>
                  </a:lnTo>
                  <a:lnTo>
                    <a:pt x="435444" y="125729"/>
                  </a:lnTo>
                  <a:lnTo>
                    <a:pt x="477788" y="125729"/>
                  </a:lnTo>
                  <a:lnTo>
                    <a:pt x="525386" y="81279"/>
                  </a:lnTo>
                  <a:lnTo>
                    <a:pt x="564534" y="81279"/>
                  </a:lnTo>
                  <a:lnTo>
                    <a:pt x="569456" y="78739"/>
                  </a:lnTo>
                  <a:lnTo>
                    <a:pt x="575868" y="73659"/>
                  </a:lnTo>
                  <a:lnTo>
                    <a:pt x="645643" y="73659"/>
                  </a:lnTo>
                  <a:lnTo>
                    <a:pt x="587730" y="46989"/>
                  </a:lnTo>
                  <a:lnTo>
                    <a:pt x="587857" y="45719"/>
                  </a:lnTo>
                  <a:lnTo>
                    <a:pt x="588124" y="44449"/>
                  </a:lnTo>
                  <a:lnTo>
                    <a:pt x="588124" y="43179"/>
                  </a:lnTo>
                  <a:lnTo>
                    <a:pt x="584737" y="26669"/>
                  </a:lnTo>
                  <a:lnTo>
                    <a:pt x="575506" y="12699"/>
                  </a:lnTo>
                  <a:lnTo>
                    <a:pt x="561828" y="3809"/>
                  </a:lnTo>
                  <a:lnTo>
                    <a:pt x="545096" y="0"/>
                  </a:lnTo>
                  <a:close/>
                </a:path>
                <a:path w="889634" h="889000" extrusionOk="0">
                  <a:moveTo>
                    <a:pt x="731570" y="86359"/>
                  </a:moveTo>
                  <a:lnTo>
                    <a:pt x="722774" y="87629"/>
                  </a:lnTo>
                  <a:lnTo>
                    <a:pt x="714598" y="90169"/>
                  </a:lnTo>
                  <a:lnTo>
                    <a:pt x="707215" y="93979"/>
                  </a:lnTo>
                  <a:lnTo>
                    <a:pt x="700798" y="99059"/>
                  </a:lnTo>
                  <a:lnTo>
                    <a:pt x="761987" y="99059"/>
                  </a:lnTo>
                  <a:lnTo>
                    <a:pt x="748304" y="90169"/>
                  </a:lnTo>
                  <a:lnTo>
                    <a:pt x="731570" y="86359"/>
                  </a:lnTo>
                  <a:close/>
                </a:path>
                <a:path w="889634" h="889000" extrusionOk="0">
                  <a:moveTo>
                    <a:pt x="366211" y="73659"/>
                  </a:moveTo>
                  <a:lnTo>
                    <a:pt x="271449" y="73659"/>
                  </a:lnTo>
                  <a:lnTo>
                    <a:pt x="277744" y="78739"/>
                  </a:lnTo>
                  <a:lnTo>
                    <a:pt x="284908" y="82549"/>
                  </a:lnTo>
                  <a:lnTo>
                    <a:pt x="292791" y="85089"/>
                  </a:lnTo>
                  <a:lnTo>
                    <a:pt x="301243" y="86359"/>
                  </a:lnTo>
                  <a:lnTo>
                    <a:pt x="310045" y="86359"/>
                  </a:lnTo>
                  <a:lnTo>
                    <a:pt x="318236" y="83819"/>
                  </a:lnTo>
                  <a:lnTo>
                    <a:pt x="325069" y="78739"/>
                  </a:lnTo>
                  <a:lnTo>
                    <a:pt x="372965" y="78739"/>
                  </a:lnTo>
                  <a:lnTo>
                    <a:pt x="366211" y="73659"/>
                  </a:lnTo>
                  <a:close/>
                </a:path>
                <a:path w="889634" h="889000" extrusionOk="0">
                  <a:moveTo>
                    <a:pt x="564534" y="81279"/>
                  </a:moveTo>
                  <a:lnTo>
                    <a:pt x="525386" y="81279"/>
                  </a:lnTo>
                  <a:lnTo>
                    <a:pt x="531304" y="83819"/>
                  </a:lnTo>
                  <a:lnTo>
                    <a:pt x="537946" y="86359"/>
                  </a:lnTo>
                  <a:lnTo>
                    <a:pt x="545096" y="86359"/>
                  </a:lnTo>
                  <a:lnTo>
                    <a:pt x="553894" y="85089"/>
                  </a:lnTo>
                  <a:lnTo>
                    <a:pt x="562073" y="82549"/>
                  </a:lnTo>
                  <a:lnTo>
                    <a:pt x="564534" y="81279"/>
                  </a:lnTo>
                  <a:close/>
                </a:path>
                <a:path w="889634" h="889000" extrusionOk="0">
                  <a:moveTo>
                    <a:pt x="301243" y="0"/>
                  </a:moveTo>
                  <a:lnTo>
                    <a:pt x="284505" y="3809"/>
                  </a:lnTo>
                  <a:lnTo>
                    <a:pt x="270822" y="12699"/>
                  </a:lnTo>
                  <a:lnTo>
                    <a:pt x="261590" y="26669"/>
                  </a:lnTo>
                  <a:lnTo>
                    <a:pt x="258203" y="43179"/>
                  </a:lnTo>
                  <a:lnTo>
                    <a:pt x="258203" y="44449"/>
                  </a:lnTo>
                  <a:lnTo>
                    <a:pt x="258521" y="46989"/>
                  </a:lnTo>
                  <a:lnTo>
                    <a:pt x="258737" y="48259"/>
                  </a:lnTo>
                  <a:lnTo>
                    <a:pt x="187591" y="83819"/>
                  </a:lnTo>
                  <a:lnTo>
                    <a:pt x="251118" y="83819"/>
                  </a:lnTo>
                  <a:lnTo>
                    <a:pt x="271449" y="73659"/>
                  </a:lnTo>
                  <a:lnTo>
                    <a:pt x="366211" y="73659"/>
                  </a:lnTo>
                  <a:lnTo>
                    <a:pt x="344258" y="57149"/>
                  </a:lnTo>
                  <a:lnTo>
                    <a:pt x="293319" y="57149"/>
                  </a:lnTo>
                  <a:lnTo>
                    <a:pt x="286892" y="50799"/>
                  </a:lnTo>
                  <a:lnTo>
                    <a:pt x="286892" y="35559"/>
                  </a:lnTo>
                  <a:lnTo>
                    <a:pt x="293319" y="29209"/>
                  </a:lnTo>
                  <a:lnTo>
                    <a:pt x="341629" y="29209"/>
                  </a:lnTo>
                  <a:lnTo>
                    <a:pt x="335442" y="17779"/>
                  </a:lnTo>
                  <a:lnTo>
                    <a:pt x="326213" y="8889"/>
                  </a:lnTo>
                  <a:lnTo>
                    <a:pt x="314596" y="2539"/>
                  </a:lnTo>
                  <a:lnTo>
                    <a:pt x="301243" y="0"/>
                  </a:lnTo>
                  <a:close/>
                </a:path>
                <a:path w="889634" h="889000" extrusionOk="0">
                  <a:moveTo>
                    <a:pt x="537171" y="29209"/>
                  </a:moveTo>
                  <a:lnTo>
                    <a:pt x="309156" y="29209"/>
                  </a:lnTo>
                  <a:lnTo>
                    <a:pt x="315582" y="35559"/>
                  </a:lnTo>
                  <a:lnTo>
                    <a:pt x="315582" y="50799"/>
                  </a:lnTo>
                  <a:lnTo>
                    <a:pt x="309156" y="57149"/>
                  </a:lnTo>
                  <a:lnTo>
                    <a:pt x="537171" y="57149"/>
                  </a:lnTo>
                  <a:lnTo>
                    <a:pt x="530745" y="50799"/>
                  </a:lnTo>
                  <a:lnTo>
                    <a:pt x="530745" y="35559"/>
                  </a:lnTo>
                  <a:lnTo>
                    <a:pt x="537171" y="29209"/>
                  </a:lnTo>
                  <a:close/>
                </a:path>
              </a:pathLst>
            </a:custGeom>
            <a:solidFill>
              <a:srgbClr val="5D5D5D"/>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sp>
          <p:nvSpPr>
            <p:cNvPr id="268" name="Google Shape;268;p12"/>
            <p:cNvSpPr/>
            <p:nvPr/>
          </p:nvSpPr>
          <p:spPr>
            <a:xfrm>
              <a:off x="6975081" y="2783433"/>
              <a:ext cx="889634" cy="774700"/>
            </a:xfrm>
            <a:custGeom>
              <a:avLst/>
              <a:gdLst/>
              <a:ahLst/>
              <a:cxnLst/>
              <a:rect l="l" t="t" r="r" b="b"/>
              <a:pathLst>
                <a:path w="889634" h="774700" extrusionOk="0">
                  <a:moveTo>
                    <a:pt x="57378" y="0"/>
                  </a:moveTo>
                  <a:lnTo>
                    <a:pt x="28689" y="0"/>
                  </a:lnTo>
                  <a:lnTo>
                    <a:pt x="28689" y="28689"/>
                  </a:lnTo>
                  <a:lnTo>
                    <a:pt x="57378" y="28689"/>
                  </a:lnTo>
                  <a:lnTo>
                    <a:pt x="57378" y="0"/>
                  </a:lnTo>
                  <a:close/>
                </a:path>
                <a:path w="889634" h="774700" extrusionOk="0">
                  <a:moveTo>
                    <a:pt x="86067" y="28689"/>
                  </a:moveTo>
                  <a:lnTo>
                    <a:pt x="57378" y="28689"/>
                  </a:lnTo>
                  <a:lnTo>
                    <a:pt x="57378" y="57378"/>
                  </a:lnTo>
                  <a:lnTo>
                    <a:pt x="28689" y="57378"/>
                  </a:lnTo>
                  <a:lnTo>
                    <a:pt x="28689" y="28689"/>
                  </a:lnTo>
                  <a:lnTo>
                    <a:pt x="0" y="28689"/>
                  </a:lnTo>
                  <a:lnTo>
                    <a:pt x="0" y="57391"/>
                  </a:lnTo>
                  <a:lnTo>
                    <a:pt x="28689" y="57391"/>
                  </a:lnTo>
                  <a:lnTo>
                    <a:pt x="28689" y="86067"/>
                  </a:lnTo>
                  <a:lnTo>
                    <a:pt x="57378" y="86067"/>
                  </a:lnTo>
                  <a:lnTo>
                    <a:pt x="57378" y="57391"/>
                  </a:lnTo>
                  <a:lnTo>
                    <a:pt x="86067" y="57391"/>
                  </a:lnTo>
                  <a:lnTo>
                    <a:pt x="86067" y="28689"/>
                  </a:lnTo>
                  <a:close/>
                </a:path>
                <a:path w="889634" h="774700" extrusionOk="0">
                  <a:moveTo>
                    <a:pt x="114757" y="530745"/>
                  </a:moveTo>
                  <a:lnTo>
                    <a:pt x="86067" y="530745"/>
                  </a:lnTo>
                  <a:lnTo>
                    <a:pt x="86067" y="559435"/>
                  </a:lnTo>
                  <a:lnTo>
                    <a:pt x="114757" y="559435"/>
                  </a:lnTo>
                  <a:lnTo>
                    <a:pt x="114757" y="530745"/>
                  </a:lnTo>
                  <a:close/>
                </a:path>
                <a:path w="889634" h="774700" extrusionOk="0">
                  <a:moveTo>
                    <a:pt x="143446" y="559435"/>
                  </a:moveTo>
                  <a:lnTo>
                    <a:pt x="114757" y="559435"/>
                  </a:lnTo>
                  <a:lnTo>
                    <a:pt x="114757" y="588124"/>
                  </a:lnTo>
                  <a:lnTo>
                    <a:pt x="86067" y="588124"/>
                  </a:lnTo>
                  <a:lnTo>
                    <a:pt x="86067" y="559435"/>
                  </a:lnTo>
                  <a:lnTo>
                    <a:pt x="57378" y="559435"/>
                  </a:lnTo>
                  <a:lnTo>
                    <a:pt x="57378" y="588137"/>
                  </a:lnTo>
                  <a:lnTo>
                    <a:pt x="86067" y="588137"/>
                  </a:lnTo>
                  <a:lnTo>
                    <a:pt x="86067" y="616813"/>
                  </a:lnTo>
                  <a:lnTo>
                    <a:pt x="114757" y="616813"/>
                  </a:lnTo>
                  <a:lnTo>
                    <a:pt x="114757" y="588137"/>
                  </a:lnTo>
                  <a:lnTo>
                    <a:pt x="143446" y="588137"/>
                  </a:lnTo>
                  <a:lnTo>
                    <a:pt x="143446" y="559435"/>
                  </a:lnTo>
                  <a:close/>
                </a:path>
                <a:path w="889634" h="774700" extrusionOk="0">
                  <a:moveTo>
                    <a:pt x="172135" y="717219"/>
                  </a:moveTo>
                  <a:lnTo>
                    <a:pt x="143446" y="717219"/>
                  </a:lnTo>
                  <a:lnTo>
                    <a:pt x="143446" y="745909"/>
                  </a:lnTo>
                  <a:lnTo>
                    <a:pt x="172135" y="745909"/>
                  </a:lnTo>
                  <a:lnTo>
                    <a:pt x="172135" y="717219"/>
                  </a:lnTo>
                  <a:close/>
                </a:path>
                <a:path w="889634" h="774700" extrusionOk="0">
                  <a:moveTo>
                    <a:pt x="200825" y="745909"/>
                  </a:moveTo>
                  <a:lnTo>
                    <a:pt x="172135" y="745909"/>
                  </a:lnTo>
                  <a:lnTo>
                    <a:pt x="172135" y="774598"/>
                  </a:lnTo>
                  <a:lnTo>
                    <a:pt x="200825" y="774598"/>
                  </a:lnTo>
                  <a:lnTo>
                    <a:pt x="200825" y="745909"/>
                  </a:lnTo>
                  <a:close/>
                </a:path>
                <a:path w="889634" h="774700" extrusionOk="0">
                  <a:moveTo>
                    <a:pt x="200825" y="688530"/>
                  </a:moveTo>
                  <a:lnTo>
                    <a:pt x="172135" y="688530"/>
                  </a:lnTo>
                  <a:lnTo>
                    <a:pt x="172135" y="717219"/>
                  </a:lnTo>
                  <a:lnTo>
                    <a:pt x="200825" y="717219"/>
                  </a:lnTo>
                  <a:lnTo>
                    <a:pt x="200825" y="688530"/>
                  </a:lnTo>
                  <a:close/>
                </a:path>
                <a:path w="889634" h="774700" extrusionOk="0">
                  <a:moveTo>
                    <a:pt x="229514" y="717219"/>
                  </a:moveTo>
                  <a:lnTo>
                    <a:pt x="200825" y="717219"/>
                  </a:lnTo>
                  <a:lnTo>
                    <a:pt x="200825" y="745909"/>
                  </a:lnTo>
                  <a:lnTo>
                    <a:pt x="229514" y="745909"/>
                  </a:lnTo>
                  <a:lnTo>
                    <a:pt x="229514" y="717219"/>
                  </a:lnTo>
                  <a:close/>
                </a:path>
                <a:path w="889634" h="774700" extrusionOk="0">
                  <a:moveTo>
                    <a:pt x="774598" y="717219"/>
                  </a:moveTo>
                  <a:lnTo>
                    <a:pt x="745909" y="717219"/>
                  </a:lnTo>
                  <a:lnTo>
                    <a:pt x="745909" y="745909"/>
                  </a:lnTo>
                  <a:lnTo>
                    <a:pt x="774598" y="745909"/>
                  </a:lnTo>
                  <a:lnTo>
                    <a:pt x="774598" y="717219"/>
                  </a:lnTo>
                  <a:close/>
                </a:path>
                <a:path w="889634" h="774700" extrusionOk="0">
                  <a:moveTo>
                    <a:pt x="803287" y="688530"/>
                  </a:moveTo>
                  <a:lnTo>
                    <a:pt x="774598" y="688530"/>
                  </a:lnTo>
                  <a:lnTo>
                    <a:pt x="774598" y="659841"/>
                  </a:lnTo>
                  <a:lnTo>
                    <a:pt x="745909" y="659841"/>
                  </a:lnTo>
                  <a:lnTo>
                    <a:pt x="745909" y="688530"/>
                  </a:lnTo>
                  <a:lnTo>
                    <a:pt x="717219" y="688530"/>
                  </a:lnTo>
                  <a:lnTo>
                    <a:pt x="717219" y="717219"/>
                  </a:lnTo>
                  <a:lnTo>
                    <a:pt x="745909" y="717219"/>
                  </a:lnTo>
                  <a:lnTo>
                    <a:pt x="745909" y="688543"/>
                  </a:lnTo>
                  <a:lnTo>
                    <a:pt x="774598" y="688543"/>
                  </a:lnTo>
                  <a:lnTo>
                    <a:pt x="774598" y="717219"/>
                  </a:lnTo>
                  <a:lnTo>
                    <a:pt x="803287" y="717219"/>
                  </a:lnTo>
                  <a:lnTo>
                    <a:pt x="803287" y="688530"/>
                  </a:lnTo>
                  <a:close/>
                </a:path>
                <a:path w="889634" h="774700" extrusionOk="0">
                  <a:moveTo>
                    <a:pt x="831977" y="86067"/>
                  </a:moveTo>
                  <a:lnTo>
                    <a:pt x="803287" y="86067"/>
                  </a:lnTo>
                  <a:lnTo>
                    <a:pt x="803287" y="114757"/>
                  </a:lnTo>
                  <a:lnTo>
                    <a:pt x="831977" y="114757"/>
                  </a:lnTo>
                  <a:lnTo>
                    <a:pt x="831977" y="86067"/>
                  </a:lnTo>
                  <a:close/>
                </a:path>
                <a:path w="889634" h="774700" extrusionOk="0">
                  <a:moveTo>
                    <a:pt x="860666" y="114757"/>
                  </a:moveTo>
                  <a:lnTo>
                    <a:pt x="831977" y="114757"/>
                  </a:lnTo>
                  <a:lnTo>
                    <a:pt x="831977" y="143446"/>
                  </a:lnTo>
                  <a:lnTo>
                    <a:pt x="860666" y="143446"/>
                  </a:lnTo>
                  <a:lnTo>
                    <a:pt x="860666" y="114757"/>
                  </a:lnTo>
                  <a:close/>
                </a:path>
                <a:path w="889634" h="774700" extrusionOk="0">
                  <a:moveTo>
                    <a:pt x="860666" y="57378"/>
                  </a:moveTo>
                  <a:lnTo>
                    <a:pt x="831977" y="57378"/>
                  </a:lnTo>
                  <a:lnTo>
                    <a:pt x="831977" y="86067"/>
                  </a:lnTo>
                  <a:lnTo>
                    <a:pt x="860666" y="86067"/>
                  </a:lnTo>
                  <a:lnTo>
                    <a:pt x="860666" y="57378"/>
                  </a:lnTo>
                  <a:close/>
                </a:path>
                <a:path w="889634" h="774700" extrusionOk="0">
                  <a:moveTo>
                    <a:pt x="889355" y="86067"/>
                  </a:moveTo>
                  <a:lnTo>
                    <a:pt x="860666" y="86067"/>
                  </a:lnTo>
                  <a:lnTo>
                    <a:pt x="860666" y="114757"/>
                  </a:lnTo>
                  <a:lnTo>
                    <a:pt x="889355" y="114757"/>
                  </a:lnTo>
                  <a:lnTo>
                    <a:pt x="889355" y="86067"/>
                  </a:lnTo>
                  <a:close/>
                </a:path>
              </a:pathLst>
            </a:custGeom>
            <a:solidFill>
              <a:srgbClr val="EA7625"/>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grpSp>
      <p:sp>
        <p:nvSpPr>
          <p:cNvPr id="269" name="Google Shape;269;p12"/>
          <p:cNvSpPr/>
          <p:nvPr/>
        </p:nvSpPr>
        <p:spPr>
          <a:xfrm>
            <a:off x="13926175" y="0"/>
            <a:ext cx="297815" cy="7975600"/>
          </a:xfrm>
          <a:custGeom>
            <a:avLst/>
            <a:gdLst/>
            <a:ahLst/>
            <a:cxnLst/>
            <a:rect l="l" t="t" r="r" b="b"/>
            <a:pathLst>
              <a:path w="297815" h="7975600" extrusionOk="0">
                <a:moveTo>
                  <a:pt x="297332" y="0"/>
                </a:moveTo>
                <a:lnTo>
                  <a:pt x="0" y="0"/>
                </a:lnTo>
                <a:lnTo>
                  <a:pt x="0" y="7975600"/>
                </a:lnTo>
                <a:lnTo>
                  <a:pt x="297332" y="7975600"/>
                </a:lnTo>
                <a:lnTo>
                  <a:pt x="297332"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lang="en-US" sz="1800"/>
          </a:p>
        </p:txBody>
      </p:sp>
      <p:grpSp>
        <p:nvGrpSpPr>
          <p:cNvPr id="270" name="Google Shape;270;p12"/>
          <p:cNvGrpSpPr/>
          <p:nvPr/>
        </p:nvGrpSpPr>
        <p:grpSpPr>
          <a:xfrm>
            <a:off x="536806" y="7162649"/>
            <a:ext cx="2383670" cy="322565"/>
            <a:chOff x="238125" y="2371025"/>
            <a:chExt cx="7134600" cy="965475"/>
          </a:xfrm>
        </p:grpSpPr>
        <p:sp>
          <p:nvSpPr>
            <p:cNvPr id="271" name="Google Shape;271;p12"/>
            <p:cNvSpPr/>
            <p:nvPr/>
          </p:nvSpPr>
          <p:spPr>
            <a:xfrm>
              <a:off x="5811925" y="3077500"/>
              <a:ext cx="1560800" cy="252125"/>
            </a:xfrm>
            <a:custGeom>
              <a:avLst/>
              <a:gdLst/>
              <a:ahLst/>
              <a:cxnLst/>
              <a:rect l="l" t="t" r="r" b="b"/>
              <a:pathLst>
                <a:path w="62432" h="10085" extrusionOk="0">
                  <a:moveTo>
                    <a:pt x="2751" y="1"/>
                  </a:moveTo>
                  <a:lnTo>
                    <a:pt x="368" y="551"/>
                  </a:lnTo>
                  <a:cubicBezTo>
                    <a:pt x="318" y="526"/>
                    <a:pt x="276" y="515"/>
                    <a:pt x="240" y="515"/>
                  </a:cubicBezTo>
                  <a:cubicBezTo>
                    <a:pt x="142" y="515"/>
                    <a:pt x="93" y="600"/>
                    <a:pt x="93" y="734"/>
                  </a:cubicBezTo>
                  <a:cubicBezTo>
                    <a:pt x="1" y="826"/>
                    <a:pt x="93" y="1009"/>
                    <a:pt x="276" y="1009"/>
                  </a:cubicBezTo>
                  <a:lnTo>
                    <a:pt x="22553" y="10085"/>
                  </a:lnTo>
                  <a:lnTo>
                    <a:pt x="61973" y="8343"/>
                  </a:lnTo>
                  <a:cubicBezTo>
                    <a:pt x="62065" y="8343"/>
                    <a:pt x="62156" y="8251"/>
                    <a:pt x="62248" y="8160"/>
                  </a:cubicBezTo>
                  <a:cubicBezTo>
                    <a:pt x="62431" y="7885"/>
                    <a:pt x="62340" y="7518"/>
                    <a:pt x="62065" y="7426"/>
                  </a:cubicBezTo>
                  <a:lnTo>
                    <a:pt x="59039" y="6785"/>
                  </a:lnTo>
                  <a:lnTo>
                    <a:pt x="22553" y="8343"/>
                  </a:lnTo>
                  <a:lnTo>
                    <a:pt x="2751" y="1"/>
                  </a:lnTo>
                  <a:close/>
                </a:path>
              </a:pathLst>
            </a:custGeom>
            <a:solidFill>
              <a:srgbClr val="11534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272" name="Google Shape;272;p12"/>
            <p:cNvSpPr/>
            <p:nvPr/>
          </p:nvSpPr>
          <p:spPr>
            <a:xfrm>
              <a:off x="5811925" y="3008750"/>
              <a:ext cx="1560800" cy="252125"/>
            </a:xfrm>
            <a:custGeom>
              <a:avLst/>
              <a:gdLst/>
              <a:ahLst/>
              <a:cxnLst/>
              <a:rect l="l" t="t" r="r" b="b"/>
              <a:pathLst>
                <a:path w="62432" h="10085" extrusionOk="0">
                  <a:moveTo>
                    <a:pt x="2751" y="1"/>
                  </a:moveTo>
                  <a:lnTo>
                    <a:pt x="368" y="551"/>
                  </a:lnTo>
                  <a:cubicBezTo>
                    <a:pt x="341" y="524"/>
                    <a:pt x="306" y="513"/>
                    <a:pt x="270" y="513"/>
                  </a:cubicBezTo>
                  <a:cubicBezTo>
                    <a:pt x="184" y="513"/>
                    <a:pt x="93" y="577"/>
                    <a:pt x="93" y="642"/>
                  </a:cubicBezTo>
                  <a:cubicBezTo>
                    <a:pt x="1" y="826"/>
                    <a:pt x="93" y="917"/>
                    <a:pt x="184" y="1009"/>
                  </a:cubicBezTo>
                  <a:lnTo>
                    <a:pt x="22553" y="10085"/>
                  </a:lnTo>
                  <a:lnTo>
                    <a:pt x="61790" y="8343"/>
                  </a:lnTo>
                  <a:cubicBezTo>
                    <a:pt x="62340" y="8251"/>
                    <a:pt x="62431" y="7610"/>
                    <a:pt x="61973" y="7426"/>
                  </a:cubicBezTo>
                  <a:lnTo>
                    <a:pt x="49505" y="3117"/>
                  </a:lnTo>
                  <a:cubicBezTo>
                    <a:pt x="49239" y="3042"/>
                    <a:pt x="48989" y="2997"/>
                    <a:pt x="48748" y="2997"/>
                  </a:cubicBezTo>
                  <a:cubicBezTo>
                    <a:pt x="48408" y="2997"/>
                    <a:pt x="48086" y="3086"/>
                    <a:pt x="47763" y="3301"/>
                  </a:cubicBezTo>
                  <a:cubicBezTo>
                    <a:pt x="38769" y="8184"/>
                    <a:pt x="24571" y="8344"/>
                    <a:pt x="22748" y="8344"/>
                  </a:cubicBezTo>
                  <a:cubicBezTo>
                    <a:pt x="22620" y="8344"/>
                    <a:pt x="22553" y="8343"/>
                    <a:pt x="22553" y="8343"/>
                  </a:cubicBezTo>
                  <a:lnTo>
                    <a:pt x="2751" y="1"/>
                  </a:lnTo>
                  <a:close/>
                </a:path>
              </a:pathLst>
            </a:custGeom>
            <a:solidFill>
              <a:srgbClr val="11534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273" name="Google Shape;273;p12"/>
            <p:cNvSpPr/>
            <p:nvPr/>
          </p:nvSpPr>
          <p:spPr>
            <a:xfrm>
              <a:off x="5802775" y="2742800"/>
              <a:ext cx="1510350" cy="447025"/>
            </a:xfrm>
            <a:custGeom>
              <a:avLst/>
              <a:gdLst/>
              <a:ahLst/>
              <a:cxnLst/>
              <a:rect l="l" t="t" r="r" b="b"/>
              <a:pathLst>
                <a:path w="60414" h="17881" extrusionOk="0">
                  <a:moveTo>
                    <a:pt x="47566" y="1"/>
                  </a:moveTo>
                  <a:cubicBezTo>
                    <a:pt x="47396" y="1"/>
                    <a:pt x="47239" y="102"/>
                    <a:pt x="47121" y="279"/>
                  </a:cubicBezTo>
                  <a:cubicBezTo>
                    <a:pt x="35937" y="15589"/>
                    <a:pt x="22919" y="16047"/>
                    <a:pt x="22919" y="16047"/>
                  </a:cubicBezTo>
                  <a:lnTo>
                    <a:pt x="3209" y="7705"/>
                  </a:lnTo>
                  <a:lnTo>
                    <a:pt x="183" y="7797"/>
                  </a:lnTo>
                  <a:cubicBezTo>
                    <a:pt x="92" y="7797"/>
                    <a:pt x="0" y="7888"/>
                    <a:pt x="0" y="7980"/>
                  </a:cubicBezTo>
                  <a:cubicBezTo>
                    <a:pt x="0" y="8072"/>
                    <a:pt x="0" y="8163"/>
                    <a:pt x="183" y="8255"/>
                  </a:cubicBezTo>
                  <a:lnTo>
                    <a:pt x="23102" y="17881"/>
                  </a:lnTo>
                  <a:cubicBezTo>
                    <a:pt x="43912" y="17881"/>
                    <a:pt x="56930" y="8438"/>
                    <a:pt x="60139" y="5780"/>
                  </a:cubicBezTo>
                  <a:cubicBezTo>
                    <a:pt x="60230" y="5688"/>
                    <a:pt x="60230" y="5596"/>
                    <a:pt x="60322" y="5505"/>
                  </a:cubicBezTo>
                  <a:cubicBezTo>
                    <a:pt x="60414" y="5230"/>
                    <a:pt x="60322" y="4863"/>
                    <a:pt x="59955" y="4771"/>
                  </a:cubicBezTo>
                  <a:lnTo>
                    <a:pt x="47854" y="96"/>
                  </a:lnTo>
                  <a:cubicBezTo>
                    <a:pt x="47757" y="31"/>
                    <a:pt x="47659" y="1"/>
                    <a:pt x="47566" y="1"/>
                  </a:cubicBezTo>
                  <a:close/>
                </a:path>
              </a:pathLst>
            </a:custGeom>
            <a:solidFill>
              <a:srgbClr val="E9700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274" name="Google Shape;274;p12"/>
            <p:cNvSpPr/>
            <p:nvPr/>
          </p:nvSpPr>
          <p:spPr>
            <a:xfrm>
              <a:off x="5807350" y="2371025"/>
              <a:ext cx="1269725" cy="747750"/>
            </a:xfrm>
            <a:custGeom>
              <a:avLst/>
              <a:gdLst/>
              <a:ahLst/>
              <a:cxnLst/>
              <a:rect l="l" t="t" r="r" b="b"/>
              <a:pathLst>
                <a:path w="50789" h="29910" extrusionOk="0">
                  <a:moveTo>
                    <a:pt x="28226" y="0"/>
                  </a:moveTo>
                  <a:cubicBezTo>
                    <a:pt x="27932" y="0"/>
                    <a:pt x="27670" y="164"/>
                    <a:pt x="27595" y="391"/>
                  </a:cubicBezTo>
                  <a:cubicBezTo>
                    <a:pt x="26036" y="3508"/>
                    <a:pt x="17419" y="18359"/>
                    <a:pt x="367" y="20192"/>
                  </a:cubicBezTo>
                  <a:cubicBezTo>
                    <a:pt x="184" y="20192"/>
                    <a:pt x="0" y="20376"/>
                    <a:pt x="0" y="20559"/>
                  </a:cubicBezTo>
                  <a:cubicBezTo>
                    <a:pt x="92" y="20651"/>
                    <a:pt x="92" y="20834"/>
                    <a:pt x="276" y="20834"/>
                  </a:cubicBezTo>
                  <a:lnTo>
                    <a:pt x="22461" y="29910"/>
                  </a:lnTo>
                  <a:lnTo>
                    <a:pt x="22827" y="29910"/>
                  </a:lnTo>
                  <a:cubicBezTo>
                    <a:pt x="24753" y="29818"/>
                    <a:pt x="39512" y="27526"/>
                    <a:pt x="50605" y="5249"/>
                  </a:cubicBezTo>
                  <a:cubicBezTo>
                    <a:pt x="50788" y="4883"/>
                    <a:pt x="50605" y="4424"/>
                    <a:pt x="50238" y="4149"/>
                  </a:cubicBezTo>
                  <a:lnTo>
                    <a:pt x="50055" y="4149"/>
                  </a:lnTo>
                  <a:lnTo>
                    <a:pt x="28420" y="24"/>
                  </a:lnTo>
                  <a:cubicBezTo>
                    <a:pt x="28355" y="8"/>
                    <a:pt x="28290" y="0"/>
                    <a:pt x="28226" y="0"/>
                  </a:cubicBezTo>
                  <a:close/>
                </a:path>
              </a:pathLst>
            </a:custGeom>
            <a:solidFill>
              <a:srgbClr val="FCBF2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275" name="Google Shape;275;p12"/>
            <p:cNvSpPr/>
            <p:nvPr/>
          </p:nvSpPr>
          <p:spPr>
            <a:xfrm>
              <a:off x="238125" y="2373900"/>
              <a:ext cx="123775" cy="955725"/>
            </a:xfrm>
            <a:custGeom>
              <a:avLst/>
              <a:gdLst/>
              <a:ahLst/>
              <a:cxnLst/>
              <a:rect l="l" t="t" r="r" b="b"/>
              <a:pathLst>
                <a:path w="4951" h="38229" extrusionOk="0">
                  <a:moveTo>
                    <a:pt x="0" y="1"/>
                  </a:moveTo>
                  <a:lnTo>
                    <a:pt x="0" y="38229"/>
                  </a:lnTo>
                  <a:lnTo>
                    <a:pt x="4950" y="38229"/>
                  </a:lnTo>
                  <a:lnTo>
                    <a:pt x="4950" y="1"/>
                  </a:ln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276" name="Google Shape;276;p12"/>
            <p:cNvSpPr/>
            <p:nvPr/>
          </p:nvSpPr>
          <p:spPr>
            <a:xfrm>
              <a:off x="584175" y="2639750"/>
              <a:ext cx="710525" cy="696750"/>
            </a:xfrm>
            <a:custGeom>
              <a:avLst/>
              <a:gdLst/>
              <a:ahLst/>
              <a:cxnLst/>
              <a:rect l="l" t="t" r="r" b="b"/>
              <a:pathLst>
                <a:path w="28421" h="27870" extrusionOk="0">
                  <a:moveTo>
                    <a:pt x="14210" y="4310"/>
                  </a:moveTo>
                  <a:cubicBezTo>
                    <a:pt x="19528" y="4310"/>
                    <a:pt x="23378" y="8068"/>
                    <a:pt x="23378" y="13935"/>
                  </a:cubicBezTo>
                  <a:lnTo>
                    <a:pt x="23286" y="13935"/>
                  </a:lnTo>
                  <a:cubicBezTo>
                    <a:pt x="23286" y="19803"/>
                    <a:pt x="19344" y="23561"/>
                    <a:pt x="14119" y="23561"/>
                  </a:cubicBezTo>
                  <a:cubicBezTo>
                    <a:pt x="8985" y="23561"/>
                    <a:pt x="4951" y="19803"/>
                    <a:pt x="4951" y="13935"/>
                  </a:cubicBezTo>
                  <a:cubicBezTo>
                    <a:pt x="4951" y="8160"/>
                    <a:pt x="8985" y="4310"/>
                    <a:pt x="14210" y="4310"/>
                  </a:cubicBezTo>
                  <a:close/>
                  <a:moveTo>
                    <a:pt x="14210" y="1"/>
                  </a:moveTo>
                  <a:cubicBezTo>
                    <a:pt x="6051" y="1"/>
                    <a:pt x="1" y="5776"/>
                    <a:pt x="1" y="13935"/>
                  </a:cubicBezTo>
                  <a:cubicBezTo>
                    <a:pt x="1" y="22094"/>
                    <a:pt x="6051" y="27870"/>
                    <a:pt x="14210" y="27870"/>
                  </a:cubicBezTo>
                  <a:cubicBezTo>
                    <a:pt x="22461" y="27870"/>
                    <a:pt x="28420" y="22094"/>
                    <a:pt x="28420" y="13935"/>
                  </a:cubicBezTo>
                  <a:cubicBezTo>
                    <a:pt x="28420" y="5776"/>
                    <a:pt x="22370" y="1"/>
                    <a:pt x="14210"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277" name="Google Shape;277;p12"/>
            <p:cNvSpPr/>
            <p:nvPr/>
          </p:nvSpPr>
          <p:spPr>
            <a:xfrm>
              <a:off x="1455100" y="2639650"/>
              <a:ext cx="593600" cy="696850"/>
            </a:xfrm>
            <a:custGeom>
              <a:avLst/>
              <a:gdLst/>
              <a:ahLst/>
              <a:cxnLst/>
              <a:rect l="l" t="t" r="r" b="b"/>
              <a:pathLst>
                <a:path w="23744" h="27874" extrusionOk="0">
                  <a:moveTo>
                    <a:pt x="18794" y="15406"/>
                  </a:moveTo>
                  <a:lnTo>
                    <a:pt x="18794" y="19257"/>
                  </a:lnTo>
                  <a:cubicBezTo>
                    <a:pt x="17602" y="22374"/>
                    <a:pt x="14668" y="24115"/>
                    <a:pt x="10910" y="24115"/>
                  </a:cubicBezTo>
                  <a:cubicBezTo>
                    <a:pt x="7151" y="24115"/>
                    <a:pt x="4859" y="22374"/>
                    <a:pt x="4859" y="19715"/>
                  </a:cubicBezTo>
                  <a:cubicBezTo>
                    <a:pt x="4859" y="17331"/>
                    <a:pt x="6326" y="15406"/>
                    <a:pt x="11185" y="15406"/>
                  </a:cubicBezTo>
                  <a:close/>
                  <a:moveTo>
                    <a:pt x="11659" y="0"/>
                  </a:moveTo>
                  <a:cubicBezTo>
                    <a:pt x="7695" y="0"/>
                    <a:pt x="3919" y="1190"/>
                    <a:pt x="825" y="3489"/>
                  </a:cubicBezTo>
                  <a:lnTo>
                    <a:pt x="2934" y="7247"/>
                  </a:lnTo>
                  <a:cubicBezTo>
                    <a:pt x="5225" y="5397"/>
                    <a:pt x="8110" y="4308"/>
                    <a:pt x="11180" y="4308"/>
                  </a:cubicBezTo>
                  <a:cubicBezTo>
                    <a:pt x="11303" y="4308"/>
                    <a:pt x="11427" y="4310"/>
                    <a:pt x="11551" y="4314"/>
                  </a:cubicBezTo>
                  <a:cubicBezTo>
                    <a:pt x="16410" y="4314"/>
                    <a:pt x="18794" y="6697"/>
                    <a:pt x="18794" y="10914"/>
                  </a:cubicBezTo>
                  <a:lnTo>
                    <a:pt x="18794" y="11831"/>
                  </a:lnTo>
                  <a:lnTo>
                    <a:pt x="11001" y="11831"/>
                  </a:lnTo>
                  <a:cubicBezTo>
                    <a:pt x="2842" y="11831"/>
                    <a:pt x="0" y="15498"/>
                    <a:pt x="0" y="19898"/>
                  </a:cubicBezTo>
                  <a:cubicBezTo>
                    <a:pt x="0" y="24574"/>
                    <a:pt x="3942" y="27874"/>
                    <a:pt x="10084" y="27874"/>
                  </a:cubicBezTo>
                  <a:cubicBezTo>
                    <a:pt x="14393" y="27874"/>
                    <a:pt x="17418" y="26499"/>
                    <a:pt x="19069" y="24024"/>
                  </a:cubicBezTo>
                  <a:lnTo>
                    <a:pt x="19069" y="27599"/>
                  </a:lnTo>
                  <a:lnTo>
                    <a:pt x="23744" y="27599"/>
                  </a:lnTo>
                  <a:lnTo>
                    <a:pt x="23744" y="11098"/>
                  </a:lnTo>
                  <a:cubicBezTo>
                    <a:pt x="23744" y="3672"/>
                    <a:pt x="19527" y="5"/>
                    <a:pt x="12101" y="5"/>
                  </a:cubicBezTo>
                  <a:cubicBezTo>
                    <a:pt x="11954" y="2"/>
                    <a:pt x="11807" y="0"/>
                    <a:pt x="11659" y="0"/>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278" name="Google Shape;278;p12"/>
            <p:cNvSpPr/>
            <p:nvPr/>
          </p:nvSpPr>
          <p:spPr>
            <a:xfrm>
              <a:off x="2328300" y="2639750"/>
              <a:ext cx="648625" cy="689875"/>
            </a:xfrm>
            <a:custGeom>
              <a:avLst/>
              <a:gdLst/>
              <a:ahLst/>
              <a:cxnLst/>
              <a:rect l="l" t="t" r="r" b="b"/>
              <a:pathLst>
                <a:path w="25945" h="27595" extrusionOk="0">
                  <a:moveTo>
                    <a:pt x="14577" y="1"/>
                  </a:moveTo>
                  <a:cubicBezTo>
                    <a:pt x="10268" y="1"/>
                    <a:pt x="6693" y="1651"/>
                    <a:pt x="4767" y="4401"/>
                  </a:cubicBezTo>
                  <a:lnTo>
                    <a:pt x="4767" y="276"/>
                  </a:lnTo>
                  <a:lnTo>
                    <a:pt x="0" y="276"/>
                  </a:lnTo>
                  <a:lnTo>
                    <a:pt x="0" y="27595"/>
                  </a:lnTo>
                  <a:lnTo>
                    <a:pt x="4951" y="27595"/>
                  </a:lnTo>
                  <a:lnTo>
                    <a:pt x="4951" y="13477"/>
                  </a:lnTo>
                  <a:cubicBezTo>
                    <a:pt x="4951" y="7518"/>
                    <a:pt x="8343" y="4401"/>
                    <a:pt x="13568" y="4401"/>
                  </a:cubicBezTo>
                  <a:cubicBezTo>
                    <a:pt x="18244" y="4401"/>
                    <a:pt x="20994" y="7060"/>
                    <a:pt x="20994" y="12469"/>
                  </a:cubicBezTo>
                  <a:lnTo>
                    <a:pt x="20994" y="27595"/>
                  </a:lnTo>
                  <a:lnTo>
                    <a:pt x="25944" y="27595"/>
                  </a:lnTo>
                  <a:lnTo>
                    <a:pt x="25944" y="11919"/>
                  </a:lnTo>
                  <a:cubicBezTo>
                    <a:pt x="25944" y="3851"/>
                    <a:pt x="21269" y="1"/>
                    <a:pt x="14577"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279" name="Google Shape;279;p12"/>
            <p:cNvSpPr/>
            <p:nvPr/>
          </p:nvSpPr>
          <p:spPr>
            <a:xfrm>
              <a:off x="3254200" y="2639450"/>
              <a:ext cx="1134500" cy="690175"/>
            </a:xfrm>
            <a:custGeom>
              <a:avLst/>
              <a:gdLst/>
              <a:ahLst/>
              <a:cxnLst/>
              <a:rect l="l" t="t" r="r" b="b"/>
              <a:pathLst>
                <a:path w="45380" h="27607" extrusionOk="0">
                  <a:moveTo>
                    <a:pt x="33654" y="1"/>
                  </a:moveTo>
                  <a:cubicBezTo>
                    <a:pt x="29728" y="1"/>
                    <a:pt x="26020" y="1899"/>
                    <a:pt x="23653" y="5055"/>
                  </a:cubicBezTo>
                  <a:cubicBezTo>
                    <a:pt x="21911" y="1663"/>
                    <a:pt x="18336" y="13"/>
                    <a:pt x="14210" y="13"/>
                  </a:cubicBezTo>
                  <a:cubicBezTo>
                    <a:pt x="10085" y="13"/>
                    <a:pt x="6693" y="1571"/>
                    <a:pt x="4768" y="4322"/>
                  </a:cubicBezTo>
                  <a:lnTo>
                    <a:pt x="4768" y="288"/>
                  </a:lnTo>
                  <a:lnTo>
                    <a:pt x="1" y="288"/>
                  </a:lnTo>
                  <a:lnTo>
                    <a:pt x="1" y="27607"/>
                  </a:lnTo>
                  <a:lnTo>
                    <a:pt x="4951" y="27607"/>
                  </a:lnTo>
                  <a:lnTo>
                    <a:pt x="4951" y="13489"/>
                  </a:lnTo>
                  <a:cubicBezTo>
                    <a:pt x="4951" y="7530"/>
                    <a:pt x="8252" y="4413"/>
                    <a:pt x="13202" y="4413"/>
                  </a:cubicBezTo>
                  <a:cubicBezTo>
                    <a:pt x="17694" y="4413"/>
                    <a:pt x="20261" y="7072"/>
                    <a:pt x="20261" y="12481"/>
                  </a:cubicBezTo>
                  <a:lnTo>
                    <a:pt x="20261" y="27607"/>
                  </a:lnTo>
                  <a:lnTo>
                    <a:pt x="25211" y="27607"/>
                  </a:lnTo>
                  <a:lnTo>
                    <a:pt x="25211" y="13489"/>
                  </a:lnTo>
                  <a:cubicBezTo>
                    <a:pt x="25211" y="7530"/>
                    <a:pt x="28420" y="4413"/>
                    <a:pt x="33370" y="4413"/>
                  </a:cubicBezTo>
                  <a:cubicBezTo>
                    <a:pt x="37863" y="4413"/>
                    <a:pt x="40429" y="7072"/>
                    <a:pt x="40429" y="12481"/>
                  </a:cubicBezTo>
                  <a:lnTo>
                    <a:pt x="40429" y="27607"/>
                  </a:lnTo>
                  <a:lnTo>
                    <a:pt x="45380" y="27607"/>
                  </a:lnTo>
                  <a:lnTo>
                    <a:pt x="45380" y="11931"/>
                  </a:lnTo>
                  <a:cubicBezTo>
                    <a:pt x="45380" y="3863"/>
                    <a:pt x="40888" y="13"/>
                    <a:pt x="34196" y="13"/>
                  </a:cubicBezTo>
                  <a:cubicBezTo>
                    <a:pt x="34015" y="5"/>
                    <a:pt x="33834" y="1"/>
                    <a:pt x="33654" y="1"/>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sp>
          <p:nvSpPr>
            <p:cNvPr id="280" name="Google Shape;280;p12"/>
            <p:cNvSpPr/>
            <p:nvPr/>
          </p:nvSpPr>
          <p:spPr>
            <a:xfrm>
              <a:off x="4606400" y="2637475"/>
              <a:ext cx="683025" cy="699025"/>
            </a:xfrm>
            <a:custGeom>
              <a:avLst/>
              <a:gdLst/>
              <a:ahLst/>
              <a:cxnLst/>
              <a:rect l="l" t="t" r="r" b="b"/>
              <a:pathLst>
                <a:path w="27321" h="27961" extrusionOk="0">
                  <a:moveTo>
                    <a:pt x="13752" y="4355"/>
                  </a:moveTo>
                  <a:cubicBezTo>
                    <a:pt x="17855" y="4355"/>
                    <a:pt x="21957" y="6968"/>
                    <a:pt x="22553" y="12193"/>
                  </a:cubicBezTo>
                  <a:lnTo>
                    <a:pt x="4951" y="12193"/>
                  </a:lnTo>
                  <a:cubicBezTo>
                    <a:pt x="5547" y="6968"/>
                    <a:pt x="9650" y="4355"/>
                    <a:pt x="13752" y="4355"/>
                  </a:cubicBezTo>
                  <a:close/>
                  <a:moveTo>
                    <a:pt x="13752" y="0"/>
                  </a:moveTo>
                  <a:cubicBezTo>
                    <a:pt x="5868" y="0"/>
                    <a:pt x="1" y="5867"/>
                    <a:pt x="1" y="13935"/>
                  </a:cubicBezTo>
                  <a:cubicBezTo>
                    <a:pt x="1" y="22094"/>
                    <a:pt x="5868" y="27961"/>
                    <a:pt x="14761" y="27961"/>
                  </a:cubicBezTo>
                  <a:cubicBezTo>
                    <a:pt x="19253" y="27961"/>
                    <a:pt x="23011" y="26403"/>
                    <a:pt x="25487" y="23469"/>
                  </a:cubicBezTo>
                  <a:lnTo>
                    <a:pt x="22736" y="20352"/>
                  </a:lnTo>
                  <a:cubicBezTo>
                    <a:pt x="20876" y="22478"/>
                    <a:pt x="18073" y="23749"/>
                    <a:pt x="15156" y="23749"/>
                  </a:cubicBezTo>
                  <a:cubicBezTo>
                    <a:pt x="15055" y="23749"/>
                    <a:pt x="14954" y="23747"/>
                    <a:pt x="14852" y="23744"/>
                  </a:cubicBezTo>
                  <a:cubicBezTo>
                    <a:pt x="9443" y="23744"/>
                    <a:pt x="5593" y="20535"/>
                    <a:pt x="4951" y="15768"/>
                  </a:cubicBezTo>
                  <a:lnTo>
                    <a:pt x="27137" y="15768"/>
                  </a:lnTo>
                  <a:cubicBezTo>
                    <a:pt x="27228" y="15218"/>
                    <a:pt x="27228" y="14576"/>
                    <a:pt x="27320" y="14118"/>
                  </a:cubicBezTo>
                  <a:cubicBezTo>
                    <a:pt x="27320" y="5776"/>
                    <a:pt x="21728" y="0"/>
                    <a:pt x="13752" y="0"/>
                  </a:cubicBezTo>
                  <a:close/>
                </a:path>
              </a:pathLst>
            </a:custGeom>
            <a:solidFill>
              <a:srgbClr val="1F1B1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US" sz="1400" b="0" i="0" u="none" strike="noStrike" cap="none">
                <a:solidFill>
                  <a:srgbClr val="000000"/>
                </a:solidFill>
                <a:latin typeface="Arial"/>
                <a:ea typeface="Arial"/>
                <a:cs typeface="Arial"/>
                <a:sym typeface="Arial"/>
              </a:endParaRPr>
            </a:p>
          </p:txBody>
        </p:sp>
      </p:grpSp>
      <p:grpSp>
        <p:nvGrpSpPr>
          <p:cNvPr id="53" name="Google Shape;250;p12">
            <a:extLst>
              <a:ext uri="{FF2B5EF4-FFF2-40B4-BE49-F238E27FC236}">
                <a16:creationId xmlns:a16="http://schemas.microsoft.com/office/drawing/2014/main" id="{6CC62935-F269-4D53-88DB-B9044944A39A}"/>
              </a:ext>
            </a:extLst>
          </p:cNvPr>
          <p:cNvGrpSpPr/>
          <p:nvPr/>
        </p:nvGrpSpPr>
        <p:grpSpPr>
          <a:xfrm>
            <a:off x="1959684" y="3895268"/>
            <a:ext cx="122643" cy="2043294"/>
            <a:chOff x="9737921" y="4126215"/>
            <a:chExt cx="122643" cy="2043294"/>
          </a:xfrm>
        </p:grpSpPr>
        <p:pic>
          <p:nvPicPr>
            <p:cNvPr id="54" name="Google Shape;251;p12">
              <a:extLst>
                <a:ext uri="{FF2B5EF4-FFF2-40B4-BE49-F238E27FC236}">
                  <a16:creationId xmlns:a16="http://schemas.microsoft.com/office/drawing/2014/main" id="{876F12B5-89A6-4FC1-8D17-4F58DE2AEA50}"/>
                </a:ext>
              </a:extLst>
            </p:cNvPr>
            <p:cNvPicPr preferRelativeResize="0"/>
            <p:nvPr/>
          </p:nvPicPr>
          <p:blipFill rotWithShape="1">
            <a:blip r:embed="rId5">
              <a:alphaModFix/>
            </a:blip>
            <a:srcRect/>
            <a:stretch/>
          </p:blipFill>
          <p:spPr>
            <a:xfrm>
              <a:off x="9737921" y="4126215"/>
              <a:ext cx="122643" cy="126263"/>
            </a:xfrm>
            <a:prstGeom prst="rect">
              <a:avLst/>
            </a:prstGeom>
            <a:noFill/>
            <a:ln>
              <a:noFill/>
            </a:ln>
          </p:spPr>
        </p:pic>
        <p:pic>
          <p:nvPicPr>
            <p:cNvPr id="55" name="Google Shape;252;p12">
              <a:extLst>
                <a:ext uri="{FF2B5EF4-FFF2-40B4-BE49-F238E27FC236}">
                  <a16:creationId xmlns:a16="http://schemas.microsoft.com/office/drawing/2014/main" id="{6ECF25EA-2679-407E-B7D1-390A91348F60}"/>
                </a:ext>
              </a:extLst>
            </p:cNvPr>
            <p:cNvPicPr preferRelativeResize="0"/>
            <p:nvPr/>
          </p:nvPicPr>
          <p:blipFill rotWithShape="1">
            <a:blip r:embed="rId6">
              <a:alphaModFix/>
            </a:blip>
            <a:srcRect/>
            <a:stretch/>
          </p:blipFill>
          <p:spPr>
            <a:xfrm>
              <a:off x="9737921" y="5090496"/>
              <a:ext cx="122643" cy="126263"/>
            </a:xfrm>
            <a:prstGeom prst="rect">
              <a:avLst/>
            </a:prstGeom>
            <a:noFill/>
            <a:ln>
              <a:noFill/>
            </a:ln>
          </p:spPr>
        </p:pic>
        <p:pic>
          <p:nvPicPr>
            <p:cNvPr id="56" name="Google Shape;253;p12">
              <a:extLst>
                <a:ext uri="{FF2B5EF4-FFF2-40B4-BE49-F238E27FC236}">
                  <a16:creationId xmlns:a16="http://schemas.microsoft.com/office/drawing/2014/main" id="{641E7659-704B-469C-8BF2-9130C93781FD}"/>
                </a:ext>
              </a:extLst>
            </p:cNvPr>
            <p:cNvPicPr preferRelativeResize="0"/>
            <p:nvPr/>
          </p:nvPicPr>
          <p:blipFill rotWithShape="1">
            <a:blip r:embed="rId6">
              <a:alphaModFix/>
            </a:blip>
            <a:srcRect/>
            <a:stretch/>
          </p:blipFill>
          <p:spPr>
            <a:xfrm>
              <a:off x="9737921" y="6043246"/>
              <a:ext cx="122643" cy="126263"/>
            </a:xfrm>
            <a:prstGeom prst="rect">
              <a:avLst/>
            </a:prstGeom>
            <a:noFill/>
            <a:ln>
              <a:noFill/>
            </a:ln>
          </p:spPr>
        </p:pic>
      </p:grpSp>
      <p:grpSp>
        <p:nvGrpSpPr>
          <p:cNvPr id="57" name="Google Shape;250;p12">
            <a:extLst>
              <a:ext uri="{FF2B5EF4-FFF2-40B4-BE49-F238E27FC236}">
                <a16:creationId xmlns:a16="http://schemas.microsoft.com/office/drawing/2014/main" id="{82B7CD7E-6369-408C-AAF9-C31295A60270}"/>
              </a:ext>
            </a:extLst>
          </p:cNvPr>
          <p:cNvGrpSpPr/>
          <p:nvPr/>
        </p:nvGrpSpPr>
        <p:grpSpPr>
          <a:xfrm>
            <a:off x="5834171" y="3901033"/>
            <a:ext cx="122643" cy="2043294"/>
            <a:chOff x="9737921" y="4126215"/>
            <a:chExt cx="122643" cy="2043294"/>
          </a:xfrm>
        </p:grpSpPr>
        <p:pic>
          <p:nvPicPr>
            <p:cNvPr id="58" name="Google Shape;251;p12">
              <a:extLst>
                <a:ext uri="{FF2B5EF4-FFF2-40B4-BE49-F238E27FC236}">
                  <a16:creationId xmlns:a16="http://schemas.microsoft.com/office/drawing/2014/main" id="{74AC1567-F38F-43DB-B108-2D74CBFC79EF}"/>
                </a:ext>
              </a:extLst>
            </p:cNvPr>
            <p:cNvPicPr preferRelativeResize="0"/>
            <p:nvPr/>
          </p:nvPicPr>
          <p:blipFill rotWithShape="1">
            <a:blip r:embed="rId5">
              <a:alphaModFix/>
            </a:blip>
            <a:srcRect/>
            <a:stretch/>
          </p:blipFill>
          <p:spPr>
            <a:xfrm>
              <a:off x="9737921" y="4126215"/>
              <a:ext cx="122643" cy="126263"/>
            </a:xfrm>
            <a:prstGeom prst="rect">
              <a:avLst/>
            </a:prstGeom>
            <a:noFill/>
            <a:ln>
              <a:noFill/>
            </a:ln>
          </p:spPr>
        </p:pic>
        <p:pic>
          <p:nvPicPr>
            <p:cNvPr id="59" name="Google Shape;252;p12">
              <a:extLst>
                <a:ext uri="{FF2B5EF4-FFF2-40B4-BE49-F238E27FC236}">
                  <a16:creationId xmlns:a16="http://schemas.microsoft.com/office/drawing/2014/main" id="{0EEB0232-F33A-4210-8E57-F911515826D9}"/>
                </a:ext>
              </a:extLst>
            </p:cNvPr>
            <p:cNvPicPr preferRelativeResize="0"/>
            <p:nvPr/>
          </p:nvPicPr>
          <p:blipFill rotWithShape="1">
            <a:blip r:embed="rId6">
              <a:alphaModFix/>
            </a:blip>
            <a:srcRect/>
            <a:stretch/>
          </p:blipFill>
          <p:spPr>
            <a:xfrm>
              <a:off x="9737921" y="5090496"/>
              <a:ext cx="122643" cy="126263"/>
            </a:xfrm>
            <a:prstGeom prst="rect">
              <a:avLst/>
            </a:prstGeom>
            <a:noFill/>
            <a:ln>
              <a:noFill/>
            </a:ln>
          </p:spPr>
        </p:pic>
        <p:pic>
          <p:nvPicPr>
            <p:cNvPr id="60" name="Google Shape;253;p12">
              <a:extLst>
                <a:ext uri="{FF2B5EF4-FFF2-40B4-BE49-F238E27FC236}">
                  <a16:creationId xmlns:a16="http://schemas.microsoft.com/office/drawing/2014/main" id="{5823A038-99E9-4BA8-9A26-52A07410AFDD}"/>
                </a:ext>
              </a:extLst>
            </p:cNvPr>
            <p:cNvPicPr preferRelativeResize="0"/>
            <p:nvPr/>
          </p:nvPicPr>
          <p:blipFill rotWithShape="1">
            <a:blip r:embed="rId6">
              <a:alphaModFix/>
            </a:blip>
            <a:srcRect/>
            <a:stretch/>
          </p:blipFill>
          <p:spPr>
            <a:xfrm>
              <a:off x="9737921" y="6043246"/>
              <a:ext cx="122643" cy="126263"/>
            </a:xfrm>
            <a:prstGeom prst="rect">
              <a:avLst/>
            </a:prstGeom>
            <a:noFill/>
            <a:ln>
              <a:noFill/>
            </a:ln>
          </p:spPr>
        </p:pic>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grpSp>
        <p:nvGrpSpPr>
          <p:cNvPr id="285" name="Google Shape;285;p13"/>
          <p:cNvGrpSpPr/>
          <p:nvPr/>
        </p:nvGrpSpPr>
        <p:grpSpPr>
          <a:xfrm>
            <a:off x="703377" y="4552122"/>
            <a:ext cx="1947077" cy="1958113"/>
            <a:chOff x="658650" y="1609100"/>
            <a:chExt cx="2139175" cy="2151300"/>
          </a:xfrm>
        </p:grpSpPr>
        <p:sp>
          <p:nvSpPr>
            <p:cNvPr id="286" name="Google Shape;286;p13"/>
            <p:cNvSpPr/>
            <p:nvPr/>
          </p:nvSpPr>
          <p:spPr>
            <a:xfrm>
              <a:off x="658650" y="1632275"/>
              <a:ext cx="2128150" cy="2128125"/>
            </a:xfrm>
            <a:custGeom>
              <a:avLst/>
              <a:gdLst/>
              <a:ahLst/>
              <a:cxnLst/>
              <a:rect l="l" t="t" r="r" b="b"/>
              <a:pathLst>
                <a:path w="85126" h="85125" extrusionOk="0">
                  <a:moveTo>
                    <a:pt x="42563" y="0"/>
                  </a:moveTo>
                  <a:cubicBezTo>
                    <a:pt x="19074" y="0"/>
                    <a:pt x="1" y="19030"/>
                    <a:pt x="1" y="42562"/>
                  </a:cubicBezTo>
                  <a:cubicBezTo>
                    <a:pt x="1" y="66051"/>
                    <a:pt x="19074" y="85124"/>
                    <a:pt x="42563" y="85124"/>
                  </a:cubicBezTo>
                  <a:cubicBezTo>
                    <a:pt x="66052" y="85124"/>
                    <a:pt x="85125" y="66051"/>
                    <a:pt x="85125" y="42562"/>
                  </a:cubicBezTo>
                  <a:cubicBezTo>
                    <a:pt x="85125" y="19030"/>
                    <a:pt x="66052" y="0"/>
                    <a:pt x="42563" y="0"/>
                  </a:cubicBezTo>
                  <a:close/>
                </a:path>
              </a:pathLst>
            </a:custGeom>
            <a:solidFill>
              <a:srgbClr val="FEB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13"/>
            <p:cNvSpPr/>
            <p:nvPr/>
          </p:nvSpPr>
          <p:spPr>
            <a:xfrm>
              <a:off x="1737075" y="1619025"/>
              <a:ext cx="1060750" cy="1088350"/>
            </a:xfrm>
            <a:custGeom>
              <a:avLst/>
              <a:gdLst/>
              <a:ahLst/>
              <a:cxnLst/>
              <a:rect l="l" t="t" r="r" b="b"/>
              <a:pathLst>
                <a:path w="42430" h="43534" extrusionOk="0">
                  <a:moveTo>
                    <a:pt x="38" y="0"/>
                  </a:moveTo>
                  <a:cubicBezTo>
                    <a:pt x="13" y="0"/>
                    <a:pt x="0" y="1"/>
                    <a:pt x="0" y="1"/>
                  </a:cubicBezTo>
                  <a:lnTo>
                    <a:pt x="0" y="42518"/>
                  </a:lnTo>
                  <a:lnTo>
                    <a:pt x="42430" y="43534"/>
                  </a:lnTo>
                  <a:lnTo>
                    <a:pt x="42430" y="43534"/>
                  </a:lnTo>
                  <a:cubicBezTo>
                    <a:pt x="40435" y="384"/>
                    <a:pt x="1424" y="0"/>
                    <a:pt x="38"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13"/>
            <p:cNvSpPr/>
            <p:nvPr/>
          </p:nvSpPr>
          <p:spPr>
            <a:xfrm>
              <a:off x="1737075" y="1609100"/>
              <a:ext cx="1060750" cy="1098275"/>
            </a:xfrm>
            <a:custGeom>
              <a:avLst/>
              <a:gdLst/>
              <a:ahLst/>
              <a:cxnLst/>
              <a:rect l="l" t="t" r="r" b="b"/>
              <a:pathLst>
                <a:path w="42430" h="43931" fill="none" extrusionOk="0">
                  <a:moveTo>
                    <a:pt x="0" y="42915"/>
                  </a:moveTo>
                  <a:lnTo>
                    <a:pt x="0" y="398"/>
                  </a:lnTo>
                  <a:cubicBezTo>
                    <a:pt x="0" y="398"/>
                    <a:pt x="40399" y="0"/>
                    <a:pt x="42430" y="43931"/>
                  </a:cubicBezTo>
                  <a:close/>
                </a:path>
              </a:pathLst>
            </a:custGeom>
            <a:noFill/>
            <a:ln w="6625" cap="flat" cmpd="sng">
              <a:solidFill>
                <a:srgbClr val="FFFFFF"/>
              </a:solidFill>
              <a:prstDash val="solid"/>
              <a:miter lim="441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9" name="Google Shape;289;p13"/>
          <p:cNvSpPr/>
          <p:nvPr/>
        </p:nvSpPr>
        <p:spPr>
          <a:xfrm>
            <a:off x="8012696" y="0"/>
            <a:ext cx="6213475" cy="7975600"/>
          </a:xfrm>
          <a:custGeom>
            <a:avLst/>
            <a:gdLst/>
            <a:ahLst/>
            <a:cxnLst/>
            <a:rect l="l" t="t" r="r" b="b"/>
            <a:pathLst>
              <a:path w="6213475" h="7975600" extrusionOk="0">
                <a:moveTo>
                  <a:pt x="6212941" y="0"/>
                </a:moveTo>
                <a:lnTo>
                  <a:pt x="0" y="0"/>
                </a:lnTo>
                <a:lnTo>
                  <a:pt x="0" y="7975600"/>
                </a:lnTo>
                <a:lnTo>
                  <a:pt x="6212941" y="7975600"/>
                </a:lnTo>
                <a:lnTo>
                  <a:pt x="6212941"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290" name="Google Shape;290;p13"/>
          <p:cNvSpPr txBox="1"/>
          <p:nvPr/>
        </p:nvSpPr>
        <p:spPr>
          <a:xfrm>
            <a:off x="8767191" y="1555771"/>
            <a:ext cx="2803500" cy="1141500"/>
          </a:xfrm>
          <a:prstGeom prst="rect">
            <a:avLst/>
          </a:prstGeom>
          <a:noFill/>
          <a:ln>
            <a:noFill/>
          </a:ln>
        </p:spPr>
        <p:txBody>
          <a:bodyPr spcFirstLastPara="1" wrap="square" lIns="0" tIns="12700" rIns="0" bIns="0" anchor="t" anchorCtr="0">
            <a:spAutoFit/>
          </a:bodyPr>
          <a:lstStyle/>
          <a:p>
            <a:pPr marL="12700" marR="5080" lvl="0" indent="0" algn="l" rtl="0">
              <a:lnSpc>
                <a:spcPct val="109500"/>
              </a:lnSpc>
              <a:spcBef>
                <a:spcPts val="0"/>
              </a:spcBef>
              <a:spcAft>
                <a:spcPts val="0"/>
              </a:spcAft>
              <a:buNone/>
            </a:pPr>
            <a:r>
              <a:rPr lang="en-US" sz="3500" b="1" dirty="0">
                <a:solidFill>
                  <a:srgbClr val="010101"/>
                </a:solidFill>
                <a:latin typeface="Poppins"/>
                <a:ea typeface="Poppins"/>
                <a:cs typeface="Poppins"/>
                <a:sym typeface="Poppins"/>
              </a:rPr>
              <a:t>Who are our  clients</a:t>
            </a:r>
            <a:endParaRPr sz="3500" b="1" dirty="0">
              <a:solidFill>
                <a:srgbClr val="010101"/>
              </a:solidFill>
              <a:latin typeface="Poppins"/>
              <a:ea typeface="Poppins"/>
              <a:cs typeface="Poppins"/>
              <a:sym typeface="Poppins"/>
            </a:endParaRPr>
          </a:p>
        </p:txBody>
      </p:sp>
      <p:sp>
        <p:nvSpPr>
          <p:cNvPr id="291" name="Google Shape;291;p13"/>
          <p:cNvSpPr txBox="1"/>
          <p:nvPr/>
        </p:nvSpPr>
        <p:spPr>
          <a:xfrm>
            <a:off x="9112448" y="2977741"/>
            <a:ext cx="4686900" cy="4031400"/>
          </a:xfrm>
          <a:prstGeom prst="rect">
            <a:avLst/>
          </a:prstGeom>
          <a:noFill/>
          <a:ln>
            <a:noFill/>
          </a:ln>
        </p:spPr>
        <p:txBody>
          <a:bodyPr spcFirstLastPara="1" wrap="square" lIns="0" tIns="12700" rIns="0" bIns="0" anchor="t" anchorCtr="0">
            <a:spAutoFit/>
          </a:bodyPr>
          <a:lstStyle/>
          <a:p>
            <a:pPr marL="12700" marR="445133" lvl="0" indent="0" algn="l" rtl="0">
              <a:lnSpc>
                <a:spcPct val="100000"/>
              </a:lnSpc>
              <a:spcBef>
                <a:spcPts val="0"/>
              </a:spcBef>
              <a:spcAft>
                <a:spcPts val="0"/>
              </a:spcAft>
              <a:buNone/>
            </a:pPr>
            <a:r>
              <a:rPr lang="en-US" sz="1700" dirty="0">
                <a:solidFill>
                  <a:srgbClr val="FFFFFF"/>
                </a:solidFill>
                <a:latin typeface="Poppins"/>
                <a:ea typeface="Poppins"/>
                <a:cs typeface="Poppins"/>
                <a:sym typeface="Poppins"/>
              </a:rPr>
              <a:t>All customers are acquired from Online  channels</a:t>
            </a:r>
            <a:endParaRPr sz="1700" dirty="0">
              <a:latin typeface="Poppins"/>
              <a:ea typeface="Poppins"/>
              <a:cs typeface="Poppins"/>
              <a:sym typeface="Poppins"/>
            </a:endParaRPr>
          </a:p>
          <a:p>
            <a:pPr marL="23495" marR="453390" lvl="0" indent="0" algn="l" rtl="0">
              <a:lnSpc>
                <a:spcPct val="100000"/>
              </a:lnSpc>
              <a:spcBef>
                <a:spcPts val="2370"/>
              </a:spcBef>
              <a:spcAft>
                <a:spcPts val="0"/>
              </a:spcAft>
              <a:buNone/>
            </a:pPr>
            <a:r>
              <a:rPr lang="en-US" sz="1700" dirty="0">
                <a:solidFill>
                  <a:srgbClr val="FFFFFF"/>
                </a:solidFill>
                <a:latin typeface="Poppins"/>
                <a:ea typeface="Poppins"/>
                <a:cs typeface="Poppins"/>
                <a:sym typeface="Poppins"/>
              </a:rPr>
              <a:t>9</a:t>
            </a:r>
            <a:r>
              <a:rPr lang="lv-LV" sz="1700" dirty="0">
                <a:solidFill>
                  <a:srgbClr val="FFFFFF"/>
                </a:solidFill>
                <a:latin typeface="Poppins"/>
                <a:ea typeface="Poppins"/>
                <a:cs typeface="Poppins"/>
                <a:sym typeface="Poppins"/>
              </a:rPr>
              <a:t>5</a:t>
            </a:r>
            <a:r>
              <a:rPr lang="en-US" sz="1700" dirty="0">
                <a:solidFill>
                  <a:srgbClr val="FFFFFF"/>
                </a:solidFill>
                <a:latin typeface="Poppins"/>
                <a:ea typeface="Poppins"/>
                <a:cs typeface="Poppins"/>
                <a:sym typeface="Poppins"/>
              </a:rPr>
              <a:t>% of the customers applied using  their mobile device while only </a:t>
            </a:r>
            <a:r>
              <a:rPr lang="lv-LV" sz="1700" dirty="0">
                <a:solidFill>
                  <a:srgbClr val="FFFFFF"/>
                </a:solidFill>
                <a:latin typeface="Poppins"/>
                <a:ea typeface="Poppins"/>
                <a:cs typeface="Poppins"/>
                <a:sym typeface="Poppins"/>
              </a:rPr>
              <a:t>5</a:t>
            </a:r>
            <a:r>
              <a:rPr lang="en-US" sz="1700" dirty="0">
                <a:solidFill>
                  <a:srgbClr val="FFFFFF"/>
                </a:solidFill>
                <a:latin typeface="Poppins"/>
                <a:ea typeface="Poppins"/>
                <a:cs typeface="Poppins"/>
                <a:sym typeface="Poppins"/>
              </a:rPr>
              <a:t>% used  desktop devices</a:t>
            </a:r>
            <a:endParaRPr sz="1700" dirty="0">
              <a:latin typeface="Poppins"/>
              <a:ea typeface="Poppins"/>
              <a:cs typeface="Poppins"/>
              <a:sym typeface="Poppins"/>
            </a:endParaRPr>
          </a:p>
          <a:p>
            <a:pPr marL="23495" marR="5080" lvl="0" indent="0" algn="l" rtl="0">
              <a:lnSpc>
                <a:spcPct val="100000"/>
              </a:lnSpc>
              <a:spcBef>
                <a:spcPts val="2005"/>
              </a:spcBef>
              <a:spcAft>
                <a:spcPts val="0"/>
              </a:spcAft>
              <a:buNone/>
            </a:pPr>
            <a:r>
              <a:rPr lang="lv-LV" sz="1700" dirty="0" err="1">
                <a:solidFill>
                  <a:srgbClr val="FFFFFF"/>
                </a:solidFill>
                <a:latin typeface="Poppins"/>
                <a:ea typeface="Poppins"/>
                <a:cs typeface="Poppins"/>
                <a:sym typeface="Poppins"/>
              </a:rPr>
              <a:t>All</a:t>
            </a:r>
            <a:r>
              <a:rPr lang="lv-LV" sz="1700" dirty="0">
                <a:solidFill>
                  <a:srgbClr val="FFFFFF"/>
                </a:solidFill>
                <a:latin typeface="Poppins"/>
                <a:ea typeface="Poppins"/>
                <a:cs typeface="Poppins"/>
                <a:sym typeface="Poppins"/>
              </a:rPr>
              <a:t> </a:t>
            </a:r>
            <a:r>
              <a:rPr lang="en-US" sz="1700" dirty="0">
                <a:solidFill>
                  <a:srgbClr val="FFFFFF"/>
                </a:solidFill>
                <a:latin typeface="Poppins"/>
                <a:ea typeface="Poppins"/>
                <a:cs typeface="Poppins"/>
                <a:sym typeface="Poppins"/>
              </a:rPr>
              <a:t>of our customers have an active bank  account</a:t>
            </a:r>
            <a:endParaRPr sz="1700" dirty="0">
              <a:latin typeface="Poppins"/>
              <a:ea typeface="Poppins"/>
              <a:cs typeface="Poppins"/>
              <a:sym typeface="Poppins"/>
            </a:endParaRPr>
          </a:p>
          <a:p>
            <a:pPr marL="0" marR="0" lvl="0" indent="0" algn="l" rtl="0">
              <a:lnSpc>
                <a:spcPct val="100000"/>
              </a:lnSpc>
              <a:spcBef>
                <a:spcPts val="45"/>
              </a:spcBef>
              <a:spcAft>
                <a:spcPts val="0"/>
              </a:spcAft>
              <a:buNone/>
            </a:pPr>
            <a:endParaRPr sz="1800" dirty="0">
              <a:latin typeface="Poppins"/>
              <a:ea typeface="Poppins"/>
              <a:cs typeface="Poppins"/>
              <a:sym typeface="Poppins"/>
            </a:endParaRPr>
          </a:p>
          <a:p>
            <a:pPr marL="23495" marR="274955" lvl="0" indent="0" algn="l" rtl="0">
              <a:lnSpc>
                <a:spcPct val="100000"/>
              </a:lnSpc>
              <a:spcBef>
                <a:spcPts val="0"/>
              </a:spcBef>
              <a:spcAft>
                <a:spcPts val="0"/>
              </a:spcAft>
              <a:buNone/>
            </a:pPr>
            <a:r>
              <a:rPr lang="en-US" sz="1700" dirty="0">
                <a:solidFill>
                  <a:srgbClr val="FFFFFF"/>
                </a:solidFill>
                <a:latin typeface="Poppins"/>
                <a:ea typeface="Poppins"/>
                <a:cs typeface="Poppins"/>
                <a:sym typeface="Poppins"/>
              </a:rPr>
              <a:t>83% of the customers prefer to repay the  loans in cash</a:t>
            </a:r>
            <a:endParaRPr sz="1700" dirty="0">
              <a:latin typeface="Poppins"/>
              <a:ea typeface="Poppins"/>
              <a:cs typeface="Poppins"/>
              <a:sym typeface="Poppins"/>
            </a:endParaRPr>
          </a:p>
          <a:p>
            <a:pPr marL="0" marR="0" lvl="0" indent="0" algn="l" rtl="0">
              <a:lnSpc>
                <a:spcPct val="100000"/>
              </a:lnSpc>
              <a:spcBef>
                <a:spcPts val="30"/>
              </a:spcBef>
              <a:spcAft>
                <a:spcPts val="0"/>
              </a:spcAft>
              <a:buNone/>
            </a:pPr>
            <a:endParaRPr sz="1900" dirty="0">
              <a:latin typeface="Poppins"/>
              <a:ea typeface="Poppins"/>
              <a:cs typeface="Poppins"/>
              <a:sym typeface="Poppins"/>
            </a:endParaRPr>
          </a:p>
          <a:p>
            <a:pPr marL="23495" marR="137795" lvl="0" indent="0" algn="l" rtl="0">
              <a:lnSpc>
                <a:spcPct val="100000"/>
              </a:lnSpc>
              <a:spcBef>
                <a:spcPts val="0"/>
              </a:spcBef>
              <a:spcAft>
                <a:spcPts val="0"/>
              </a:spcAft>
              <a:buNone/>
            </a:pPr>
            <a:r>
              <a:rPr lang="en-US" sz="1700" dirty="0">
                <a:solidFill>
                  <a:srgbClr val="FFFFFF"/>
                </a:solidFill>
                <a:latin typeface="Poppins"/>
                <a:ea typeface="Poppins"/>
                <a:cs typeface="Poppins"/>
                <a:sym typeface="Poppins"/>
              </a:rPr>
              <a:t>Loan approval rate for new loans 2</a:t>
            </a:r>
            <a:r>
              <a:rPr lang="lv-LV" sz="1700" dirty="0">
                <a:solidFill>
                  <a:srgbClr val="FFFFFF"/>
                </a:solidFill>
                <a:latin typeface="Poppins"/>
                <a:ea typeface="Poppins"/>
                <a:cs typeface="Poppins"/>
                <a:sym typeface="Poppins"/>
              </a:rPr>
              <a:t>2</a:t>
            </a:r>
            <a:r>
              <a:rPr lang="en-US" sz="1700" dirty="0">
                <a:solidFill>
                  <a:srgbClr val="FFFFFF"/>
                </a:solidFill>
                <a:latin typeface="Poppins"/>
                <a:ea typeface="Poppins"/>
                <a:cs typeface="Poppins"/>
                <a:sym typeface="Poppins"/>
              </a:rPr>
              <a:t>% and  for the repeated loans 7</a:t>
            </a:r>
            <a:r>
              <a:rPr lang="lv-LV" sz="1700" dirty="0">
                <a:solidFill>
                  <a:srgbClr val="FFFFFF"/>
                </a:solidFill>
                <a:latin typeface="Poppins"/>
                <a:ea typeface="Poppins"/>
                <a:cs typeface="Poppins"/>
                <a:sym typeface="Poppins"/>
              </a:rPr>
              <a:t>9</a:t>
            </a:r>
            <a:r>
              <a:rPr lang="en-US" sz="1700" dirty="0">
                <a:solidFill>
                  <a:srgbClr val="FFFFFF"/>
                </a:solidFill>
                <a:latin typeface="Poppins"/>
                <a:ea typeface="Poppins"/>
                <a:cs typeface="Poppins"/>
                <a:sym typeface="Poppins"/>
              </a:rPr>
              <a:t>%</a:t>
            </a:r>
            <a:endParaRPr sz="1700" dirty="0">
              <a:latin typeface="Poppins"/>
              <a:ea typeface="Poppins"/>
              <a:cs typeface="Poppins"/>
              <a:sym typeface="Poppins"/>
            </a:endParaRPr>
          </a:p>
        </p:txBody>
      </p:sp>
      <p:sp>
        <p:nvSpPr>
          <p:cNvPr id="292" name="Google Shape;292;p13"/>
          <p:cNvSpPr txBox="1"/>
          <p:nvPr/>
        </p:nvSpPr>
        <p:spPr>
          <a:xfrm>
            <a:off x="2232025" y="2283966"/>
            <a:ext cx="238800" cy="124500"/>
          </a:xfrm>
          <a:prstGeom prst="rect">
            <a:avLst/>
          </a:prstGeom>
          <a:noFill/>
          <a:ln>
            <a:noFill/>
          </a:ln>
        </p:spPr>
        <p:txBody>
          <a:bodyPr spcFirstLastPara="1" wrap="square" lIns="0" tIns="16500" rIns="0" bIns="0" anchor="t" anchorCtr="0">
            <a:spAutoFit/>
          </a:bodyPr>
          <a:lstStyle/>
          <a:p>
            <a:pPr marL="12700" marR="0" lvl="0" indent="0" algn="l" rtl="0">
              <a:lnSpc>
                <a:spcPct val="100000"/>
              </a:lnSpc>
              <a:spcBef>
                <a:spcPts val="0"/>
              </a:spcBef>
              <a:spcAft>
                <a:spcPts val="0"/>
              </a:spcAft>
              <a:buNone/>
            </a:pPr>
            <a:r>
              <a:rPr lang="en-US" sz="700">
                <a:solidFill>
                  <a:srgbClr val="231F20"/>
                </a:solidFill>
                <a:latin typeface="Poppins"/>
                <a:ea typeface="Poppins"/>
                <a:cs typeface="Poppins"/>
                <a:sym typeface="Poppins"/>
              </a:rPr>
              <a:t>3000</a:t>
            </a:r>
            <a:endParaRPr sz="700">
              <a:latin typeface="Poppins"/>
              <a:ea typeface="Poppins"/>
              <a:cs typeface="Poppins"/>
              <a:sym typeface="Poppins"/>
            </a:endParaRPr>
          </a:p>
        </p:txBody>
      </p:sp>
      <p:sp>
        <p:nvSpPr>
          <p:cNvPr id="293" name="Google Shape;293;p13"/>
          <p:cNvSpPr txBox="1"/>
          <p:nvPr/>
        </p:nvSpPr>
        <p:spPr>
          <a:xfrm>
            <a:off x="2232025" y="1976011"/>
            <a:ext cx="238800" cy="124500"/>
          </a:xfrm>
          <a:prstGeom prst="rect">
            <a:avLst/>
          </a:prstGeom>
          <a:noFill/>
          <a:ln>
            <a:noFill/>
          </a:ln>
        </p:spPr>
        <p:txBody>
          <a:bodyPr spcFirstLastPara="1" wrap="square" lIns="0" tIns="16500" rIns="0" bIns="0" anchor="t" anchorCtr="0">
            <a:spAutoFit/>
          </a:bodyPr>
          <a:lstStyle/>
          <a:p>
            <a:pPr marL="12700" marR="0" lvl="0" indent="0" algn="l" rtl="0">
              <a:lnSpc>
                <a:spcPct val="100000"/>
              </a:lnSpc>
              <a:spcBef>
                <a:spcPts val="0"/>
              </a:spcBef>
              <a:spcAft>
                <a:spcPts val="0"/>
              </a:spcAft>
              <a:buNone/>
            </a:pPr>
            <a:r>
              <a:rPr lang="en-US" sz="700">
                <a:solidFill>
                  <a:srgbClr val="231F20"/>
                </a:solidFill>
                <a:latin typeface="Poppins"/>
                <a:ea typeface="Poppins"/>
                <a:cs typeface="Poppins"/>
                <a:sym typeface="Poppins"/>
              </a:rPr>
              <a:t>4000</a:t>
            </a:r>
            <a:endParaRPr sz="700">
              <a:latin typeface="Poppins"/>
              <a:ea typeface="Poppins"/>
              <a:cs typeface="Poppins"/>
              <a:sym typeface="Poppins"/>
            </a:endParaRPr>
          </a:p>
        </p:txBody>
      </p:sp>
      <p:sp>
        <p:nvSpPr>
          <p:cNvPr id="294" name="Google Shape;294;p13"/>
          <p:cNvSpPr txBox="1"/>
          <p:nvPr/>
        </p:nvSpPr>
        <p:spPr>
          <a:xfrm>
            <a:off x="2225222" y="2863724"/>
            <a:ext cx="238800" cy="124500"/>
          </a:xfrm>
          <a:prstGeom prst="rect">
            <a:avLst/>
          </a:prstGeom>
          <a:noFill/>
          <a:ln>
            <a:noFill/>
          </a:ln>
        </p:spPr>
        <p:txBody>
          <a:bodyPr spcFirstLastPara="1" wrap="square" lIns="0" tIns="16500" rIns="0" bIns="0" anchor="t" anchorCtr="0">
            <a:spAutoFit/>
          </a:bodyPr>
          <a:lstStyle/>
          <a:p>
            <a:pPr marL="12700" marR="0" lvl="0" indent="0" algn="l" rtl="0">
              <a:lnSpc>
                <a:spcPct val="100000"/>
              </a:lnSpc>
              <a:spcBef>
                <a:spcPts val="0"/>
              </a:spcBef>
              <a:spcAft>
                <a:spcPts val="0"/>
              </a:spcAft>
              <a:buNone/>
            </a:pPr>
            <a:r>
              <a:rPr lang="en-US" sz="700">
                <a:solidFill>
                  <a:srgbClr val="231F20"/>
                </a:solidFill>
                <a:latin typeface="Poppins"/>
                <a:ea typeface="Poppins"/>
                <a:cs typeface="Poppins"/>
                <a:sym typeface="Poppins"/>
              </a:rPr>
              <a:t>1000</a:t>
            </a:r>
            <a:endParaRPr sz="700">
              <a:latin typeface="Poppins"/>
              <a:ea typeface="Poppins"/>
              <a:cs typeface="Poppins"/>
              <a:sym typeface="Poppins"/>
            </a:endParaRPr>
          </a:p>
        </p:txBody>
      </p:sp>
      <p:sp>
        <p:nvSpPr>
          <p:cNvPr id="295" name="Google Shape;295;p13"/>
          <p:cNvSpPr txBox="1"/>
          <p:nvPr/>
        </p:nvSpPr>
        <p:spPr>
          <a:xfrm>
            <a:off x="2225222" y="2555768"/>
            <a:ext cx="238800" cy="124500"/>
          </a:xfrm>
          <a:prstGeom prst="rect">
            <a:avLst/>
          </a:prstGeom>
          <a:noFill/>
          <a:ln>
            <a:noFill/>
          </a:ln>
        </p:spPr>
        <p:txBody>
          <a:bodyPr spcFirstLastPara="1" wrap="square" lIns="0" tIns="16500" rIns="0" bIns="0" anchor="t" anchorCtr="0">
            <a:spAutoFit/>
          </a:bodyPr>
          <a:lstStyle/>
          <a:p>
            <a:pPr marL="12700" marR="0" lvl="0" indent="0" algn="l" rtl="0">
              <a:lnSpc>
                <a:spcPct val="100000"/>
              </a:lnSpc>
              <a:spcBef>
                <a:spcPts val="0"/>
              </a:spcBef>
              <a:spcAft>
                <a:spcPts val="0"/>
              </a:spcAft>
              <a:buNone/>
            </a:pPr>
            <a:r>
              <a:rPr lang="en-US" sz="700">
                <a:solidFill>
                  <a:srgbClr val="231F20"/>
                </a:solidFill>
                <a:latin typeface="Poppins"/>
                <a:ea typeface="Poppins"/>
                <a:cs typeface="Poppins"/>
                <a:sym typeface="Poppins"/>
              </a:rPr>
              <a:t>2000</a:t>
            </a:r>
            <a:endParaRPr sz="700">
              <a:latin typeface="Poppins"/>
              <a:ea typeface="Poppins"/>
              <a:cs typeface="Poppins"/>
              <a:sym typeface="Poppins"/>
            </a:endParaRPr>
          </a:p>
        </p:txBody>
      </p:sp>
      <p:sp>
        <p:nvSpPr>
          <p:cNvPr id="296" name="Google Shape;296;p13"/>
          <p:cNvSpPr txBox="1"/>
          <p:nvPr/>
        </p:nvSpPr>
        <p:spPr>
          <a:xfrm>
            <a:off x="2232025" y="1668056"/>
            <a:ext cx="238800" cy="124500"/>
          </a:xfrm>
          <a:prstGeom prst="rect">
            <a:avLst/>
          </a:prstGeom>
          <a:noFill/>
          <a:ln>
            <a:noFill/>
          </a:ln>
        </p:spPr>
        <p:txBody>
          <a:bodyPr spcFirstLastPara="1" wrap="square" lIns="0" tIns="16500" rIns="0" bIns="0" anchor="t" anchorCtr="0">
            <a:spAutoFit/>
          </a:bodyPr>
          <a:lstStyle/>
          <a:p>
            <a:pPr marL="12700" marR="0" lvl="0" indent="0" algn="l" rtl="0">
              <a:lnSpc>
                <a:spcPct val="100000"/>
              </a:lnSpc>
              <a:spcBef>
                <a:spcPts val="0"/>
              </a:spcBef>
              <a:spcAft>
                <a:spcPts val="0"/>
              </a:spcAft>
              <a:buNone/>
            </a:pPr>
            <a:r>
              <a:rPr lang="en-US" sz="700">
                <a:solidFill>
                  <a:srgbClr val="231F20"/>
                </a:solidFill>
                <a:latin typeface="Poppins"/>
                <a:ea typeface="Poppins"/>
                <a:cs typeface="Poppins"/>
                <a:sym typeface="Poppins"/>
              </a:rPr>
              <a:t>5000</a:t>
            </a:r>
            <a:endParaRPr sz="700">
              <a:latin typeface="Poppins"/>
              <a:ea typeface="Poppins"/>
              <a:cs typeface="Poppins"/>
              <a:sym typeface="Poppins"/>
            </a:endParaRPr>
          </a:p>
        </p:txBody>
      </p:sp>
      <p:sp>
        <p:nvSpPr>
          <p:cNvPr id="297" name="Google Shape;297;p13"/>
          <p:cNvSpPr txBox="1"/>
          <p:nvPr/>
        </p:nvSpPr>
        <p:spPr>
          <a:xfrm>
            <a:off x="2232025" y="1360193"/>
            <a:ext cx="238800" cy="124500"/>
          </a:xfrm>
          <a:prstGeom prst="rect">
            <a:avLst/>
          </a:prstGeom>
          <a:noFill/>
          <a:ln>
            <a:noFill/>
          </a:ln>
        </p:spPr>
        <p:txBody>
          <a:bodyPr spcFirstLastPara="1" wrap="square" lIns="0" tIns="16500" rIns="0" bIns="0" anchor="t" anchorCtr="0">
            <a:spAutoFit/>
          </a:bodyPr>
          <a:lstStyle/>
          <a:p>
            <a:pPr marL="12700" marR="0" lvl="0" indent="0" algn="l" rtl="0">
              <a:lnSpc>
                <a:spcPct val="100000"/>
              </a:lnSpc>
              <a:spcBef>
                <a:spcPts val="0"/>
              </a:spcBef>
              <a:spcAft>
                <a:spcPts val="0"/>
              </a:spcAft>
              <a:buNone/>
            </a:pPr>
            <a:r>
              <a:rPr lang="en-US" sz="700">
                <a:solidFill>
                  <a:srgbClr val="231F20"/>
                </a:solidFill>
                <a:latin typeface="Poppins"/>
                <a:ea typeface="Poppins"/>
                <a:cs typeface="Poppins"/>
                <a:sym typeface="Poppins"/>
              </a:rPr>
              <a:t>6000</a:t>
            </a:r>
            <a:endParaRPr sz="700">
              <a:latin typeface="Poppins"/>
              <a:ea typeface="Poppins"/>
              <a:cs typeface="Poppins"/>
              <a:sym typeface="Poppins"/>
            </a:endParaRPr>
          </a:p>
        </p:txBody>
      </p:sp>
      <p:grpSp>
        <p:nvGrpSpPr>
          <p:cNvPr id="298" name="Google Shape;298;p13"/>
          <p:cNvGrpSpPr/>
          <p:nvPr/>
        </p:nvGrpSpPr>
        <p:grpSpPr>
          <a:xfrm>
            <a:off x="2643543" y="1299326"/>
            <a:ext cx="3188335" cy="1768053"/>
            <a:chOff x="2643543" y="1299326"/>
            <a:chExt cx="3188335" cy="1768053"/>
          </a:xfrm>
        </p:grpSpPr>
        <p:sp>
          <p:nvSpPr>
            <p:cNvPr id="299" name="Google Shape;299;p13"/>
            <p:cNvSpPr/>
            <p:nvPr/>
          </p:nvSpPr>
          <p:spPr>
            <a:xfrm>
              <a:off x="2875076" y="1604974"/>
              <a:ext cx="2276475" cy="1462405"/>
            </a:xfrm>
            <a:custGeom>
              <a:avLst/>
              <a:gdLst/>
              <a:ahLst/>
              <a:cxnLst/>
              <a:rect l="l" t="t" r="r" b="b"/>
              <a:pathLst>
                <a:path w="2276475" h="1462405" extrusionOk="0">
                  <a:moveTo>
                    <a:pt x="202018" y="221221"/>
                  </a:moveTo>
                  <a:lnTo>
                    <a:pt x="0" y="221221"/>
                  </a:lnTo>
                  <a:lnTo>
                    <a:pt x="0" y="1458544"/>
                  </a:lnTo>
                  <a:lnTo>
                    <a:pt x="202018" y="1458544"/>
                  </a:lnTo>
                  <a:lnTo>
                    <a:pt x="202018" y="221221"/>
                  </a:lnTo>
                  <a:close/>
                </a:path>
                <a:path w="2276475" h="1462405" extrusionOk="0">
                  <a:moveTo>
                    <a:pt x="720610" y="0"/>
                  </a:moveTo>
                  <a:lnTo>
                    <a:pt x="518591" y="0"/>
                  </a:lnTo>
                  <a:lnTo>
                    <a:pt x="518591" y="1455051"/>
                  </a:lnTo>
                  <a:lnTo>
                    <a:pt x="720610" y="1455051"/>
                  </a:lnTo>
                  <a:lnTo>
                    <a:pt x="720610" y="0"/>
                  </a:lnTo>
                  <a:close/>
                </a:path>
                <a:path w="2276475" h="1462405" extrusionOk="0">
                  <a:moveTo>
                    <a:pt x="1239202" y="1018120"/>
                  </a:moveTo>
                  <a:lnTo>
                    <a:pt x="1037183" y="1018120"/>
                  </a:lnTo>
                  <a:lnTo>
                    <a:pt x="1037183" y="1458544"/>
                  </a:lnTo>
                  <a:lnTo>
                    <a:pt x="1239202" y="1458544"/>
                  </a:lnTo>
                  <a:lnTo>
                    <a:pt x="1239202" y="1018120"/>
                  </a:lnTo>
                  <a:close/>
                </a:path>
                <a:path w="2276475" h="1462405" extrusionOk="0">
                  <a:moveTo>
                    <a:pt x="1757781" y="1364983"/>
                  </a:moveTo>
                  <a:lnTo>
                    <a:pt x="1555762" y="1364983"/>
                  </a:lnTo>
                  <a:lnTo>
                    <a:pt x="1555762" y="1455381"/>
                  </a:lnTo>
                  <a:lnTo>
                    <a:pt x="1757781" y="1455381"/>
                  </a:lnTo>
                  <a:lnTo>
                    <a:pt x="1757781" y="1364983"/>
                  </a:lnTo>
                  <a:close/>
                </a:path>
                <a:path w="2276475" h="1462405" extrusionOk="0">
                  <a:moveTo>
                    <a:pt x="2276373" y="1412621"/>
                  </a:moveTo>
                  <a:lnTo>
                    <a:pt x="2074354" y="1412621"/>
                  </a:lnTo>
                  <a:lnTo>
                    <a:pt x="2074354" y="1461782"/>
                  </a:lnTo>
                  <a:lnTo>
                    <a:pt x="2276373" y="1461782"/>
                  </a:lnTo>
                  <a:lnTo>
                    <a:pt x="2276373" y="1412621"/>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300" name="Google Shape;300;p13"/>
            <p:cNvSpPr/>
            <p:nvPr/>
          </p:nvSpPr>
          <p:spPr>
            <a:xfrm>
              <a:off x="2643543" y="1299326"/>
              <a:ext cx="3188335" cy="1764664"/>
            </a:xfrm>
            <a:custGeom>
              <a:avLst/>
              <a:gdLst/>
              <a:ahLst/>
              <a:cxnLst/>
              <a:rect l="l" t="t" r="r" b="b"/>
              <a:pathLst>
                <a:path w="3188335" h="1764664" extrusionOk="0">
                  <a:moveTo>
                    <a:pt x="3187915" y="1764195"/>
                  </a:moveTo>
                  <a:lnTo>
                    <a:pt x="0" y="1764195"/>
                  </a:lnTo>
                  <a:lnTo>
                    <a:pt x="0" y="0"/>
                  </a:lnTo>
                </a:path>
              </a:pathLst>
            </a:custGeom>
            <a:noFill/>
            <a:ln w="9525" cap="flat" cmpd="sng">
              <a:solidFill>
                <a:srgbClr val="231F2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p>
          </p:txBody>
        </p:sp>
      </p:grpSp>
      <p:sp>
        <p:nvSpPr>
          <p:cNvPr id="301" name="Google Shape;301;p13"/>
          <p:cNvSpPr txBox="1"/>
          <p:nvPr/>
        </p:nvSpPr>
        <p:spPr>
          <a:xfrm>
            <a:off x="2819225" y="3123220"/>
            <a:ext cx="349200" cy="161700"/>
          </a:xfrm>
          <a:prstGeom prst="rect">
            <a:avLst/>
          </a:prstGeom>
          <a:noFill/>
          <a:ln>
            <a:noFill/>
          </a:ln>
        </p:spPr>
        <p:txBody>
          <a:bodyPr spcFirstLastPara="1" wrap="square" lIns="0" tIns="15225" rIns="0" bIns="0" anchor="t" anchorCtr="0">
            <a:spAutoFit/>
          </a:bodyPr>
          <a:lstStyle/>
          <a:p>
            <a:pPr marL="12700" marR="0" lvl="0" indent="0" algn="l" rtl="0">
              <a:lnSpc>
                <a:spcPct val="100000"/>
              </a:lnSpc>
              <a:spcBef>
                <a:spcPts val="0"/>
              </a:spcBef>
              <a:spcAft>
                <a:spcPts val="0"/>
              </a:spcAft>
              <a:buNone/>
            </a:pPr>
            <a:r>
              <a:rPr lang="en-US" sz="950">
                <a:solidFill>
                  <a:srgbClr val="231F20"/>
                </a:solidFill>
                <a:latin typeface="Poppins"/>
                <a:ea typeface="Poppins"/>
                <a:cs typeface="Poppins"/>
                <a:sym typeface="Poppins"/>
              </a:rPr>
              <a:t>18-27</a:t>
            </a:r>
            <a:endParaRPr sz="950">
              <a:latin typeface="Poppins"/>
              <a:ea typeface="Poppins"/>
              <a:cs typeface="Poppins"/>
              <a:sym typeface="Poppins"/>
            </a:endParaRPr>
          </a:p>
        </p:txBody>
      </p:sp>
      <p:sp>
        <p:nvSpPr>
          <p:cNvPr id="302" name="Google Shape;302;p13"/>
          <p:cNvSpPr txBox="1"/>
          <p:nvPr/>
        </p:nvSpPr>
        <p:spPr>
          <a:xfrm>
            <a:off x="3321042" y="3123220"/>
            <a:ext cx="382200" cy="161700"/>
          </a:xfrm>
          <a:prstGeom prst="rect">
            <a:avLst/>
          </a:prstGeom>
          <a:noFill/>
          <a:ln>
            <a:noFill/>
          </a:ln>
        </p:spPr>
        <p:txBody>
          <a:bodyPr spcFirstLastPara="1" wrap="square" lIns="0" tIns="15225" rIns="0" bIns="0" anchor="t" anchorCtr="0">
            <a:spAutoFit/>
          </a:bodyPr>
          <a:lstStyle/>
          <a:p>
            <a:pPr marL="12700" marR="0" lvl="0" indent="0" algn="l" rtl="0">
              <a:lnSpc>
                <a:spcPct val="100000"/>
              </a:lnSpc>
              <a:spcBef>
                <a:spcPts val="0"/>
              </a:spcBef>
              <a:spcAft>
                <a:spcPts val="0"/>
              </a:spcAft>
              <a:buNone/>
            </a:pPr>
            <a:r>
              <a:rPr lang="en-US" sz="950">
                <a:solidFill>
                  <a:srgbClr val="231F20"/>
                </a:solidFill>
                <a:latin typeface="Poppins"/>
                <a:ea typeface="Poppins"/>
                <a:cs typeface="Poppins"/>
                <a:sym typeface="Poppins"/>
              </a:rPr>
              <a:t>28-37</a:t>
            </a:r>
            <a:endParaRPr sz="950">
              <a:latin typeface="Poppins"/>
              <a:ea typeface="Poppins"/>
              <a:cs typeface="Poppins"/>
              <a:sym typeface="Poppins"/>
            </a:endParaRPr>
          </a:p>
        </p:txBody>
      </p:sp>
      <p:sp>
        <p:nvSpPr>
          <p:cNvPr id="303" name="Google Shape;303;p13"/>
          <p:cNvSpPr txBox="1"/>
          <p:nvPr/>
        </p:nvSpPr>
        <p:spPr>
          <a:xfrm>
            <a:off x="3836172" y="3123220"/>
            <a:ext cx="388500" cy="161700"/>
          </a:xfrm>
          <a:prstGeom prst="rect">
            <a:avLst/>
          </a:prstGeom>
          <a:noFill/>
          <a:ln>
            <a:noFill/>
          </a:ln>
        </p:spPr>
        <p:txBody>
          <a:bodyPr spcFirstLastPara="1" wrap="square" lIns="0" tIns="15225" rIns="0" bIns="0" anchor="t" anchorCtr="0">
            <a:spAutoFit/>
          </a:bodyPr>
          <a:lstStyle/>
          <a:p>
            <a:pPr marL="12700" marR="0" lvl="0" indent="0" algn="l" rtl="0">
              <a:lnSpc>
                <a:spcPct val="100000"/>
              </a:lnSpc>
              <a:spcBef>
                <a:spcPts val="0"/>
              </a:spcBef>
              <a:spcAft>
                <a:spcPts val="0"/>
              </a:spcAft>
              <a:buNone/>
            </a:pPr>
            <a:r>
              <a:rPr lang="en-US" sz="950">
                <a:solidFill>
                  <a:srgbClr val="231F20"/>
                </a:solidFill>
                <a:latin typeface="Poppins"/>
                <a:ea typeface="Poppins"/>
                <a:cs typeface="Poppins"/>
                <a:sym typeface="Poppins"/>
              </a:rPr>
              <a:t>38-47</a:t>
            </a:r>
            <a:endParaRPr sz="950">
              <a:latin typeface="Poppins"/>
              <a:ea typeface="Poppins"/>
              <a:cs typeface="Poppins"/>
              <a:sym typeface="Poppins"/>
            </a:endParaRPr>
          </a:p>
        </p:txBody>
      </p:sp>
      <p:sp>
        <p:nvSpPr>
          <p:cNvPr id="304" name="Google Shape;304;p13"/>
          <p:cNvSpPr txBox="1"/>
          <p:nvPr/>
        </p:nvSpPr>
        <p:spPr>
          <a:xfrm>
            <a:off x="4352164" y="3123220"/>
            <a:ext cx="1320900" cy="161700"/>
          </a:xfrm>
          <a:prstGeom prst="rect">
            <a:avLst/>
          </a:prstGeom>
          <a:noFill/>
          <a:ln>
            <a:noFill/>
          </a:ln>
        </p:spPr>
        <p:txBody>
          <a:bodyPr spcFirstLastPara="1" wrap="square" lIns="0" tIns="15225" rIns="0" bIns="0" anchor="t" anchorCtr="0">
            <a:spAutoFit/>
          </a:bodyPr>
          <a:lstStyle/>
          <a:p>
            <a:pPr marL="12700" marR="0" lvl="0" indent="0" algn="l" rtl="0">
              <a:lnSpc>
                <a:spcPct val="100000"/>
              </a:lnSpc>
              <a:spcBef>
                <a:spcPts val="0"/>
              </a:spcBef>
              <a:spcAft>
                <a:spcPts val="0"/>
              </a:spcAft>
              <a:buNone/>
            </a:pPr>
            <a:r>
              <a:rPr lang="en-US" sz="950">
                <a:solidFill>
                  <a:srgbClr val="231F20"/>
                </a:solidFill>
                <a:latin typeface="Poppins"/>
                <a:ea typeface="Poppins"/>
                <a:cs typeface="Poppins"/>
                <a:sym typeface="Poppins"/>
              </a:rPr>
              <a:t>48-57	58-67	&gt;68</a:t>
            </a:r>
            <a:endParaRPr sz="950">
              <a:latin typeface="Poppins"/>
              <a:ea typeface="Poppins"/>
              <a:cs typeface="Poppins"/>
              <a:sym typeface="Poppins"/>
            </a:endParaRPr>
          </a:p>
        </p:txBody>
      </p:sp>
      <p:sp>
        <p:nvSpPr>
          <p:cNvPr id="305" name="Google Shape;305;p13"/>
          <p:cNvSpPr txBox="1"/>
          <p:nvPr/>
        </p:nvSpPr>
        <p:spPr>
          <a:xfrm>
            <a:off x="3704816" y="618110"/>
            <a:ext cx="565800" cy="334800"/>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2100" b="1">
                <a:solidFill>
                  <a:srgbClr val="010101"/>
                </a:solidFill>
                <a:latin typeface="Poppins"/>
                <a:ea typeface="Poppins"/>
                <a:cs typeface="Poppins"/>
                <a:sym typeface="Poppins"/>
              </a:rPr>
              <a:t>Age</a:t>
            </a:r>
            <a:endParaRPr sz="2100">
              <a:latin typeface="Poppins"/>
              <a:ea typeface="Poppins"/>
              <a:cs typeface="Poppins"/>
              <a:sym typeface="Poppins"/>
            </a:endParaRPr>
          </a:p>
        </p:txBody>
      </p:sp>
      <p:sp>
        <p:nvSpPr>
          <p:cNvPr id="306" name="Google Shape;306;p13"/>
          <p:cNvSpPr txBox="1"/>
          <p:nvPr/>
        </p:nvSpPr>
        <p:spPr>
          <a:xfrm>
            <a:off x="1115033" y="3848560"/>
            <a:ext cx="1029300" cy="334800"/>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2100" b="1">
                <a:solidFill>
                  <a:srgbClr val="010101"/>
                </a:solidFill>
                <a:latin typeface="Poppins"/>
                <a:ea typeface="Poppins"/>
                <a:cs typeface="Poppins"/>
                <a:sym typeface="Poppins"/>
              </a:rPr>
              <a:t>Gender</a:t>
            </a:r>
            <a:endParaRPr sz="2100">
              <a:latin typeface="Poppins"/>
              <a:ea typeface="Poppins"/>
              <a:cs typeface="Poppins"/>
              <a:sym typeface="Poppins"/>
            </a:endParaRPr>
          </a:p>
        </p:txBody>
      </p:sp>
      <p:sp>
        <p:nvSpPr>
          <p:cNvPr id="307" name="Google Shape;307;p13"/>
          <p:cNvSpPr txBox="1"/>
          <p:nvPr/>
        </p:nvSpPr>
        <p:spPr>
          <a:xfrm>
            <a:off x="3991049" y="3862017"/>
            <a:ext cx="2456100" cy="334800"/>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2100" b="1">
                <a:solidFill>
                  <a:srgbClr val="010101"/>
                </a:solidFill>
                <a:latin typeface="Poppins"/>
                <a:ea typeface="Poppins"/>
                <a:cs typeface="Poppins"/>
                <a:sym typeface="Poppins"/>
              </a:rPr>
              <a:t>Employment type</a:t>
            </a:r>
            <a:endParaRPr sz="2100">
              <a:latin typeface="Poppins"/>
              <a:ea typeface="Poppins"/>
              <a:cs typeface="Poppins"/>
              <a:sym typeface="Poppins"/>
            </a:endParaRPr>
          </a:p>
        </p:txBody>
      </p:sp>
      <p:sp>
        <p:nvSpPr>
          <p:cNvPr id="308" name="Google Shape;308;p13"/>
          <p:cNvSpPr txBox="1"/>
          <p:nvPr/>
        </p:nvSpPr>
        <p:spPr>
          <a:xfrm>
            <a:off x="1940080" y="5061163"/>
            <a:ext cx="447600" cy="161700"/>
          </a:xfrm>
          <a:prstGeom prst="rect">
            <a:avLst/>
          </a:prstGeom>
          <a:noFill/>
          <a:ln>
            <a:noFill/>
          </a:ln>
        </p:spPr>
        <p:txBody>
          <a:bodyPr spcFirstLastPara="1" wrap="square" lIns="0" tIns="15225" rIns="0" bIns="0" anchor="t" anchorCtr="0">
            <a:spAutoFit/>
          </a:bodyPr>
          <a:lstStyle/>
          <a:p>
            <a:pPr marL="12700" marR="0" lvl="0" indent="0" algn="l" rtl="0">
              <a:lnSpc>
                <a:spcPct val="100000"/>
              </a:lnSpc>
              <a:spcBef>
                <a:spcPts val="0"/>
              </a:spcBef>
              <a:spcAft>
                <a:spcPts val="0"/>
              </a:spcAft>
              <a:buNone/>
            </a:pPr>
            <a:r>
              <a:rPr lang="en-US" sz="950">
                <a:solidFill>
                  <a:srgbClr val="FFFFFF"/>
                </a:solidFill>
                <a:latin typeface="Poppins"/>
                <a:ea typeface="Poppins"/>
                <a:cs typeface="Poppins"/>
                <a:sym typeface="Poppins"/>
              </a:rPr>
              <a:t>25,60%</a:t>
            </a:r>
            <a:endParaRPr sz="950">
              <a:latin typeface="Poppins"/>
              <a:ea typeface="Poppins"/>
              <a:cs typeface="Poppins"/>
              <a:sym typeface="Poppins"/>
            </a:endParaRPr>
          </a:p>
        </p:txBody>
      </p:sp>
      <p:sp>
        <p:nvSpPr>
          <p:cNvPr id="309" name="Google Shape;309;p13"/>
          <p:cNvSpPr txBox="1"/>
          <p:nvPr/>
        </p:nvSpPr>
        <p:spPr>
          <a:xfrm>
            <a:off x="1152590" y="5762792"/>
            <a:ext cx="443100" cy="161700"/>
          </a:xfrm>
          <a:prstGeom prst="rect">
            <a:avLst/>
          </a:prstGeom>
          <a:noFill/>
          <a:ln>
            <a:noFill/>
          </a:ln>
        </p:spPr>
        <p:txBody>
          <a:bodyPr spcFirstLastPara="1" wrap="square" lIns="0" tIns="15225" rIns="0" bIns="0" anchor="t" anchorCtr="0">
            <a:spAutoFit/>
          </a:bodyPr>
          <a:lstStyle/>
          <a:p>
            <a:pPr marL="12700" marR="0" lvl="0" indent="0" algn="l" rtl="0">
              <a:lnSpc>
                <a:spcPct val="100000"/>
              </a:lnSpc>
              <a:spcBef>
                <a:spcPts val="0"/>
              </a:spcBef>
              <a:spcAft>
                <a:spcPts val="0"/>
              </a:spcAft>
              <a:buNone/>
            </a:pPr>
            <a:r>
              <a:rPr lang="en-US" sz="950">
                <a:solidFill>
                  <a:srgbClr val="FFFFFF"/>
                </a:solidFill>
                <a:latin typeface="Poppins"/>
                <a:ea typeface="Poppins"/>
                <a:cs typeface="Poppins"/>
                <a:sym typeface="Poppins"/>
              </a:rPr>
              <a:t>74,40%</a:t>
            </a:r>
            <a:endParaRPr sz="950">
              <a:latin typeface="Poppins"/>
              <a:ea typeface="Poppins"/>
              <a:cs typeface="Poppins"/>
              <a:sym typeface="Poppins"/>
            </a:endParaRPr>
          </a:p>
        </p:txBody>
      </p:sp>
      <p:sp>
        <p:nvSpPr>
          <p:cNvPr id="310" name="Google Shape;310;p13"/>
          <p:cNvSpPr txBox="1"/>
          <p:nvPr/>
        </p:nvSpPr>
        <p:spPr>
          <a:xfrm>
            <a:off x="1152599" y="6791251"/>
            <a:ext cx="329700" cy="166200"/>
          </a:xfrm>
          <a:prstGeom prst="rect">
            <a:avLst/>
          </a:prstGeom>
          <a:noFill/>
          <a:ln>
            <a:noFill/>
          </a:ln>
        </p:spPr>
        <p:txBody>
          <a:bodyPr spcFirstLastPara="1" wrap="square" lIns="0" tIns="12050" rIns="0" bIns="0" anchor="t" anchorCtr="0">
            <a:spAutoFit/>
          </a:bodyPr>
          <a:lstStyle/>
          <a:p>
            <a:pPr marL="12700" marR="0" lvl="0" indent="0" algn="l" rtl="0">
              <a:lnSpc>
                <a:spcPct val="100000"/>
              </a:lnSpc>
              <a:spcBef>
                <a:spcPts val="0"/>
              </a:spcBef>
              <a:spcAft>
                <a:spcPts val="0"/>
              </a:spcAft>
              <a:buNone/>
            </a:pPr>
            <a:r>
              <a:rPr lang="en-US" sz="1000">
                <a:solidFill>
                  <a:srgbClr val="231F20"/>
                </a:solidFill>
                <a:latin typeface="Poppins"/>
                <a:ea typeface="Poppins"/>
                <a:cs typeface="Poppins"/>
                <a:sym typeface="Poppins"/>
              </a:rPr>
              <a:t>Male</a:t>
            </a:r>
            <a:endParaRPr sz="1000">
              <a:latin typeface="Poppins"/>
              <a:ea typeface="Poppins"/>
              <a:cs typeface="Poppins"/>
              <a:sym typeface="Poppins"/>
            </a:endParaRPr>
          </a:p>
        </p:txBody>
      </p:sp>
      <p:sp>
        <p:nvSpPr>
          <p:cNvPr id="311" name="Google Shape;311;p13"/>
          <p:cNvSpPr/>
          <p:nvPr/>
        </p:nvSpPr>
        <p:spPr>
          <a:xfrm>
            <a:off x="915619" y="6808851"/>
            <a:ext cx="137159" cy="142875"/>
          </a:xfrm>
          <a:custGeom>
            <a:avLst/>
            <a:gdLst/>
            <a:ahLst/>
            <a:cxnLst/>
            <a:rect l="l" t="t" r="r" b="b"/>
            <a:pathLst>
              <a:path w="137159" h="142875" extrusionOk="0">
                <a:moveTo>
                  <a:pt x="136791" y="0"/>
                </a:moveTo>
                <a:lnTo>
                  <a:pt x="0" y="0"/>
                </a:lnTo>
                <a:lnTo>
                  <a:pt x="0" y="142735"/>
                </a:lnTo>
                <a:lnTo>
                  <a:pt x="136791" y="142735"/>
                </a:lnTo>
                <a:lnTo>
                  <a:pt x="136791"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312" name="Google Shape;312;p13"/>
          <p:cNvSpPr txBox="1"/>
          <p:nvPr/>
        </p:nvSpPr>
        <p:spPr>
          <a:xfrm>
            <a:off x="2154001" y="6791251"/>
            <a:ext cx="492900" cy="166200"/>
          </a:xfrm>
          <a:prstGeom prst="rect">
            <a:avLst/>
          </a:prstGeom>
          <a:noFill/>
          <a:ln>
            <a:noFill/>
          </a:ln>
        </p:spPr>
        <p:txBody>
          <a:bodyPr spcFirstLastPara="1" wrap="square" lIns="0" tIns="12050" rIns="0" bIns="0" anchor="t" anchorCtr="0">
            <a:spAutoFit/>
          </a:bodyPr>
          <a:lstStyle/>
          <a:p>
            <a:pPr marL="12700" marR="0" lvl="0" indent="0" algn="l" rtl="0">
              <a:lnSpc>
                <a:spcPct val="100000"/>
              </a:lnSpc>
              <a:spcBef>
                <a:spcPts val="0"/>
              </a:spcBef>
              <a:spcAft>
                <a:spcPts val="0"/>
              </a:spcAft>
              <a:buNone/>
            </a:pPr>
            <a:r>
              <a:rPr lang="en-US" sz="1000">
                <a:solidFill>
                  <a:srgbClr val="231F20"/>
                </a:solidFill>
                <a:latin typeface="Poppins"/>
                <a:ea typeface="Poppins"/>
                <a:cs typeface="Poppins"/>
                <a:sym typeface="Poppins"/>
              </a:rPr>
              <a:t>Female</a:t>
            </a:r>
            <a:endParaRPr sz="1000">
              <a:latin typeface="Poppins"/>
              <a:ea typeface="Poppins"/>
              <a:cs typeface="Poppins"/>
              <a:sym typeface="Poppins"/>
            </a:endParaRPr>
          </a:p>
        </p:txBody>
      </p:sp>
      <p:sp>
        <p:nvSpPr>
          <p:cNvPr id="313" name="Google Shape;313;p13"/>
          <p:cNvSpPr/>
          <p:nvPr/>
        </p:nvSpPr>
        <p:spPr>
          <a:xfrm>
            <a:off x="1905787" y="6808851"/>
            <a:ext cx="137160" cy="142875"/>
          </a:xfrm>
          <a:custGeom>
            <a:avLst/>
            <a:gdLst/>
            <a:ahLst/>
            <a:cxnLst/>
            <a:rect l="l" t="t" r="r" b="b"/>
            <a:pathLst>
              <a:path w="137160" h="142875" extrusionOk="0">
                <a:moveTo>
                  <a:pt x="136791" y="0"/>
                </a:moveTo>
                <a:lnTo>
                  <a:pt x="0" y="0"/>
                </a:lnTo>
                <a:lnTo>
                  <a:pt x="0" y="142735"/>
                </a:lnTo>
                <a:lnTo>
                  <a:pt x="136791" y="142735"/>
                </a:lnTo>
                <a:lnTo>
                  <a:pt x="136791" y="0"/>
                </a:lnTo>
                <a:close/>
              </a:path>
            </a:pathLst>
          </a:custGeom>
          <a:solidFill>
            <a:srgbClr val="010101"/>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314" name="Google Shape;314;p13"/>
          <p:cNvSpPr/>
          <p:nvPr/>
        </p:nvSpPr>
        <p:spPr>
          <a:xfrm>
            <a:off x="3297161" y="6816776"/>
            <a:ext cx="137160" cy="142875"/>
          </a:xfrm>
          <a:custGeom>
            <a:avLst/>
            <a:gdLst/>
            <a:ahLst/>
            <a:cxnLst/>
            <a:rect l="l" t="t" r="r" b="b"/>
            <a:pathLst>
              <a:path w="137160" h="142875" extrusionOk="0">
                <a:moveTo>
                  <a:pt x="136791" y="0"/>
                </a:moveTo>
                <a:lnTo>
                  <a:pt x="0" y="0"/>
                </a:lnTo>
                <a:lnTo>
                  <a:pt x="0" y="142735"/>
                </a:lnTo>
                <a:lnTo>
                  <a:pt x="136791" y="142735"/>
                </a:lnTo>
                <a:lnTo>
                  <a:pt x="136791"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315" name="Google Shape;315;p13"/>
          <p:cNvSpPr/>
          <p:nvPr/>
        </p:nvSpPr>
        <p:spPr>
          <a:xfrm>
            <a:off x="4033329" y="6816776"/>
            <a:ext cx="137160" cy="142875"/>
          </a:xfrm>
          <a:custGeom>
            <a:avLst/>
            <a:gdLst/>
            <a:ahLst/>
            <a:cxnLst/>
            <a:rect l="l" t="t" r="r" b="b"/>
            <a:pathLst>
              <a:path w="137160" h="142875" extrusionOk="0">
                <a:moveTo>
                  <a:pt x="136791" y="0"/>
                </a:moveTo>
                <a:lnTo>
                  <a:pt x="0" y="0"/>
                </a:lnTo>
                <a:lnTo>
                  <a:pt x="0" y="142735"/>
                </a:lnTo>
                <a:lnTo>
                  <a:pt x="136791" y="142735"/>
                </a:lnTo>
                <a:lnTo>
                  <a:pt x="136791" y="0"/>
                </a:lnTo>
                <a:close/>
              </a:path>
            </a:pathLst>
          </a:custGeom>
          <a:solidFill>
            <a:srgbClr val="8D183B"/>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316" name="Google Shape;316;p13"/>
          <p:cNvSpPr txBox="1"/>
          <p:nvPr/>
        </p:nvSpPr>
        <p:spPr>
          <a:xfrm>
            <a:off x="5314751" y="6809632"/>
            <a:ext cx="597000" cy="166200"/>
          </a:xfrm>
          <a:prstGeom prst="rect">
            <a:avLst/>
          </a:prstGeom>
          <a:noFill/>
          <a:ln>
            <a:noFill/>
          </a:ln>
        </p:spPr>
        <p:txBody>
          <a:bodyPr spcFirstLastPara="1" wrap="square" lIns="0" tIns="12050" rIns="0" bIns="0" anchor="t" anchorCtr="0">
            <a:spAutoFit/>
          </a:bodyPr>
          <a:lstStyle/>
          <a:p>
            <a:pPr marL="12700" marR="0" lvl="0" indent="0" algn="l" rtl="0">
              <a:lnSpc>
                <a:spcPct val="100000"/>
              </a:lnSpc>
              <a:spcBef>
                <a:spcPts val="0"/>
              </a:spcBef>
              <a:spcAft>
                <a:spcPts val="0"/>
              </a:spcAft>
              <a:buNone/>
            </a:pPr>
            <a:r>
              <a:rPr lang="en-US" sz="1000">
                <a:solidFill>
                  <a:srgbClr val="231F20"/>
                </a:solidFill>
                <a:latin typeface="Poppins"/>
                <a:ea typeface="Poppins"/>
                <a:cs typeface="Poppins"/>
                <a:sym typeface="Poppins"/>
              </a:rPr>
              <a:t>Manager</a:t>
            </a:r>
            <a:endParaRPr sz="1000">
              <a:latin typeface="Poppins"/>
              <a:ea typeface="Poppins"/>
              <a:cs typeface="Poppins"/>
              <a:sym typeface="Poppins"/>
            </a:endParaRPr>
          </a:p>
        </p:txBody>
      </p:sp>
      <p:sp>
        <p:nvSpPr>
          <p:cNvPr id="317" name="Google Shape;317;p13"/>
          <p:cNvSpPr/>
          <p:nvPr/>
        </p:nvSpPr>
        <p:spPr>
          <a:xfrm>
            <a:off x="5135410" y="6827228"/>
            <a:ext cx="137160" cy="142875"/>
          </a:xfrm>
          <a:custGeom>
            <a:avLst/>
            <a:gdLst/>
            <a:ahLst/>
            <a:cxnLst/>
            <a:rect l="l" t="t" r="r" b="b"/>
            <a:pathLst>
              <a:path w="137160" h="142875" extrusionOk="0">
                <a:moveTo>
                  <a:pt x="136791" y="0"/>
                </a:moveTo>
                <a:lnTo>
                  <a:pt x="0" y="0"/>
                </a:lnTo>
                <a:lnTo>
                  <a:pt x="0" y="142735"/>
                </a:lnTo>
                <a:lnTo>
                  <a:pt x="136791" y="142735"/>
                </a:lnTo>
                <a:lnTo>
                  <a:pt x="136791" y="0"/>
                </a:lnTo>
                <a:close/>
              </a:path>
            </a:pathLst>
          </a:custGeom>
          <a:solidFill>
            <a:srgbClr val="EA7625"/>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318" name="Google Shape;318;p13"/>
          <p:cNvSpPr txBox="1"/>
          <p:nvPr/>
        </p:nvSpPr>
        <p:spPr>
          <a:xfrm>
            <a:off x="6195218" y="6809632"/>
            <a:ext cx="1052700" cy="166200"/>
          </a:xfrm>
          <a:prstGeom prst="rect">
            <a:avLst/>
          </a:prstGeom>
          <a:noFill/>
          <a:ln>
            <a:noFill/>
          </a:ln>
        </p:spPr>
        <p:txBody>
          <a:bodyPr spcFirstLastPara="1" wrap="square" lIns="0" tIns="12050" rIns="0" bIns="0" anchor="t" anchorCtr="0">
            <a:spAutoFit/>
          </a:bodyPr>
          <a:lstStyle/>
          <a:p>
            <a:pPr marL="12700" marR="0" lvl="0" indent="0" algn="l" rtl="0">
              <a:lnSpc>
                <a:spcPct val="100000"/>
              </a:lnSpc>
              <a:spcBef>
                <a:spcPts val="0"/>
              </a:spcBef>
              <a:spcAft>
                <a:spcPts val="0"/>
              </a:spcAft>
              <a:buNone/>
            </a:pPr>
            <a:r>
              <a:rPr lang="en-US" sz="1000">
                <a:solidFill>
                  <a:srgbClr val="231F20"/>
                </a:solidFill>
                <a:latin typeface="Poppins"/>
                <a:ea typeface="Poppins"/>
                <a:cs typeface="Poppins"/>
                <a:sym typeface="Poppins"/>
              </a:rPr>
              <a:t>Medic or related</a:t>
            </a:r>
            <a:endParaRPr sz="1000">
              <a:latin typeface="Poppins"/>
              <a:ea typeface="Poppins"/>
              <a:cs typeface="Poppins"/>
              <a:sym typeface="Poppins"/>
            </a:endParaRPr>
          </a:p>
        </p:txBody>
      </p:sp>
      <p:sp>
        <p:nvSpPr>
          <p:cNvPr id="319" name="Google Shape;319;p13"/>
          <p:cNvSpPr/>
          <p:nvPr/>
        </p:nvSpPr>
        <p:spPr>
          <a:xfrm>
            <a:off x="6011278" y="6827228"/>
            <a:ext cx="137160" cy="142875"/>
          </a:xfrm>
          <a:custGeom>
            <a:avLst/>
            <a:gdLst/>
            <a:ahLst/>
            <a:cxnLst/>
            <a:rect l="l" t="t" r="r" b="b"/>
            <a:pathLst>
              <a:path w="137160" h="142875" extrusionOk="0">
                <a:moveTo>
                  <a:pt x="136791" y="0"/>
                </a:moveTo>
                <a:lnTo>
                  <a:pt x="0" y="0"/>
                </a:lnTo>
                <a:lnTo>
                  <a:pt x="0" y="142735"/>
                </a:lnTo>
                <a:lnTo>
                  <a:pt x="136791" y="142735"/>
                </a:lnTo>
                <a:lnTo>
                  <a:pt x="136791" y="0"/>
                </a:lnTo>
                <a:close/>
              </a:path>
            </a:pathLst>
          </a:custGeom>
          <a:solidFill>
            <a:srgbClr val="01544F"/>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320" name="Google Shape;320;p13"/>
          <p:cNvSpPr/>
          <p:nvPr/>
        </p:nvSpPr>
        <p:spPr>
          <a:xfrm>
            <a:off x="3155454" y="7195616"/>
            <a:ext cx="137160" cy="142875"/>
          </a:xfrm>
          <a:custGeom>
            <a:avLst/>
            <a:gdLst/>
            <a:ahLst/>
            <a:cxnLst/>
            <a:rect l="l" t="t" r="r" b="b"/>
            <a:pathLst>
              <a:path w="137160" h="142875" extrusionOk="0">
                <a:moveTo>
                  <a:pt x="136791" y="0"/>
                </a:moveTo>
                <a:lnTo>
                  <a:pt x="0" y="0"/>
                </a:lnTo>
                <a:lnTo>
                  <a:pt x="0" y="142735"/>
                </a:lnTo>
                <a:lnTo>
                  <a:pt x="136791" y="142735"/>
                </a:lnTo>
                <a:lnTo>
                  <a:pt x="136791" y="0"/>
                </a:lnTo>
                <a:close/>
              </a:path>
            </a:pathLst>
          </a:custGeom>
          <a:solidFill>
            <a:srgbClr val="F9CF7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321" name="Google Shape;321;p13"/>
          <p:cNvSpPr/>
          <p:nvPr/>
        </p:nvSpPr>
        <p:spPr>
          <a:xfrm>
            <a:off x="3853522" y="7195616"/>
            <a:ext cx="137160" cy="142875"/>
          </a:xfrm>
          <a:custGeom>
            <a:avLst/>
            <a:gdLst/>
            <a:ahLst/>
            <a:cxnLst/>
            <a:rect l="l" t="t" r="r" b="b"/>
            <a:pathLst>
              <a:path w="137160" h="142875" extrusionOk="0">
                <a:moveTo>
                  <a:pt x="136791" y="0"/>
                </a:moveTo>
                <a:lnTo>
                  <a:pt x="0" y="0"/>
                </a:lnTo>
                <a:lnTo>
                  <a:pt x="0" y="142735"/>
                </a:lnTo>
                <a:lnTo>
                  <a:pt x="136791" y="142735"/>
                </a:lnTo>
                <a:lnTo>
                  <a:pt x="136791" y="0"/>
                </a:lnTo>
                <a:close/>
              </a:path>
            </a:pathLst>
          </a:custGeom>
          <a:solidFill>
            <a:srgbClr val="010101"/>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322" name="Google Shape;322;p13"/>
          <p:cNvSpPr txBox="1"/>
          <p:nvPr/>
        </p:nvSpPr>
        <p:spPr>
          <a:xfrm>
            <a:off x="5264798" y="7165175"/>
            <a:ext cx="1112700" cy="166200"/>
          </a:xfrm>
          <a:prstGeom prst="rect">
            <a:avLst/>
          </a:prstGeom>
          <a:noFill/>
          <a:ln>
            <a:noFill/>
          </a:ln>
        </p:spPr>
        <p:txBody>
          <a:bodyPr spcFirstLastPara="1" wrap="square" lIns="0" tIns="12050" rIns="0" bIns="0" anchor="t" anchorCtr="0">
            <a:spAutoFit/>
          </a:bodyPr>
          <a:lstStyle/>
          <a:p>
            <a:pPr marL="12700" marR="0" lvl="0" indent="0" algn="l" rtl="0">
              <a:lnSpc>
                <a:spcPct val="100000"/>
              </a:lnSpc>
              <a:spcBef>
                <a:spcPts val="0"/>
              </a:spcBef>
              <a:spcAft>
                <a:spcPts val="0"/>
              </a:spcAft>
              <a:buNone/>
            </a:pPr>
            <a:r>
              <a:rPr lang="en-US" sz="1000">
                <a:solidFill>
                  <a:srgbClr val="231F20"/>
                </a:solidFill>
                <a:latin typeface="Poppins"/>
                <a:ea typeface="Poppins"/>
                <a:cs typeface="Poppins"/>
                <a:sym typeface="Poppins"/>
              </a:rPr>
              <a:t>Senior Manager</a:t>
            </a:r>
            <a:endParaRPr sz="1000">
              <a:latin typeface="Poppins"/>
              <a:ea typeface="Poppins"/>
              <a:cs typeface="Poppins"/>
              <a:sym typeface="Poppins"/>
            </a:endParaRPr>
          </a:p>
        </p:txBody>
      </p:sp>
      <p:sp>
        <p:nvSpPr>
          <p:cNvPr id="323" name="Google Shape;323;p13"/>
          <p:cNvSpPr/>
          <p:nvPr/>
        </p:nvSpPr>
        <p:spPr>
          <a:xfrm>
            <a:off x="5069890" y="7195616"/>
            <a:ext cx="137160" cy="142875"/>
          </a:xfrm>
          <a:custGeom>
            <a:avLst/>
            <a:gdLst/>
            <a:ahLst/>
            <a:cxnLst/>
            <a:rect l="l" t="t" r="r" b="b"/>
            <a:pathLst>
              <a:path w="137160" h="142875" extrusionOk="0">
                <a:moveTo>
                  <a:pt x="136791" y="0"/>
                </a:moveTo>
                <a:lnTo>
                  <a:pt x="0" y="0"/>
                </a:lnTo>
                <a:lnTo>
                  <a:pt x="0" y="142735"/>
                </a:lnTo>
                <a:lnTo>
                  <a:pt x="136791" y="142735"/>
                </a:lnTo>
                <a:lnTo>
                  <a:pt x="136791" y="0"/>
                </a:lnTo>
                <a:close/>
              </a:path>
            </a:pathLst>
          </a:custGeom>
          <a:solidFill>
            <a:srgbClr val="444444"/>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324" name="Google Shape;324;p13"/>
          <p:cNvSpPr/>
          <p:nvPr/>
        </p:nvSpPr>
        <p:spPr>
          <a:xfrm>
            <a:off x="6377559" y="7195616"/>
            <a:ext cx="137159" cy="142875"/>
          </a:xfrm>
          <a:custGeom>
            <a:avLst/>
            <a:gdLst/>
            <a:ahLst/>
            <a:cxnLst/>
            <a:rect l="l" t="t" r="r" b="b"/>
            <a:pathLst>
              <a:path w="137159" h="142875" extrusionOk="0">
                <a:moveTo>
                  <a:pt x="136791" y="0"/>
                </a:moveTo>
                <a:lnTo>
                  <a:pt x="0" y="0"/>
                </a:lnTo>
                <a:lnTo>
                  <a:pt x="0" y="142735"/>
                </a:lnTo>
                <a:lnTo>
                  <a:pt x="136791" y="142735"/>
                </a:lnTo>
                <a:lnTo>
                  <a:pt x="136791" y="0"/>
                </a:lnTo>
                <a:close/>
              </a:path>
            </a:pathLst>
          </a:custGeom>
          <a:solidFill>
            <a:srgbClr val="F7AC78"/>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325" name="Google Shape;325;p13"/>
          <p:cNvSpPr txBox="1"/>
          <p:nvPr/>
        </p:nvSpPr>
        <p:spPr>
          <a:xfrm>
            <a:off x="6555648" y="7165175"/>
            <a:ext cx="1112700" cy="166200"/>
          </a:xfrm>
          <a:prstGeom prst="rect">
            <a:avLst/>
          </a:prstGeom>
          <a:noFill/>
          <a:ln>
            <a:noFill/>
          </a:ln>
        </p:spPr>
        <p:txBody>
          <a:bodyPr spcFirstLastPara="1" wrap="square" lIns="0" tIns="12050" rIns="0" bIns="0" anchor="t" anchorCtr="0">
            <a:spAutoFit/>
          </a:bodyPr>
          <a:lstStyle/>
          <a:p>
            <a:pPr marL="12700" lvl="0" indent="0" algn="l" rtl="0">
              <a:spcBef>
                <a:spcPts val="0"/>
              </a:spcBef>
              <a:spcAft>
                <a:spcPts val="0"/>
              </a:spcAft>
              <a:buClr>
                <a:schemeClr val="dk1"/>
              </a:buClr>
              <a:buFont typeface="Arial"/>
              <a:buNone/>
            </a:pPr>
            <a:r>
              <a:rPr lang="en-US" sz="1000">
                <a:solidFill>
                  <a:srgbClr val="231F20"/>
                </a:solidFill>
                <a:latin typeface="Poppins"/>
                <a:ea typeface="Poppins"/>
                <a:cs typeface="Poppins"/>
                <a:sym typeface="Poppins"/>
              </a:rPr>
              <a:t>Unemployed</a:t>
            </a:r>
            <a:endParaRPr sz="1000">
              <a:latin typeface="Poppins"/>
              <a:ea typeface="Poppins"/>
              <a:cs typeface="Poppins"/>
              <a:sym typeface="Poppins"/>
            </a:endParaRPr>
          </a:p>
        </p:txBody>
      </p:sp>
      <p:sp>
        <p:nvSpPr>
          <p:cNvPr id="326" name="Google Shape;326;p13"/>
          <p:cNvSpPr txBox="1"/>
          <p:nvPr/>
        </p:nvSpPr>
        <p:spPr>
          <a:xfrm>
            <a:off x="4248275" y="6809625"/>
            <a:ext cx="887100" cy="166200"/>
          </a:xfrm>
          <a:prstGeom prst="rect">
            <a:avLst/>
          </a:prstGeom>
          <a:noFill/>
          <a:ln>
            <a:noFill/>
          </a:ln>
        </p:spPr>
        <p:txBody>
          <a:bodyPr spcFirstLastPara="1" wrap="square" lIns="0" tIns="12050" rIns="0" bIns="0" anchor="t" anchorCtr="0">
            <a:spAutoFit/>
          </a:bodyPr>
          <a:lstStyle/>
          <a:p>
            <a:pPr marL="0" lvl="0" indent="0" algn="l" rtl="0">
              <a:spcBef>
                <a:spcPts val="0"/>
              </a:spcBef>
              <a:spcAft>
                <a:spcPts val="0"/>
              </a:spcAft>
              <a:buClr>
                <a:schemeClr val="dk1"/>
              </a:buClr>
              <a:buFont typeface="Arial"/>
              <a:buNone/>
            </a:pPr>
            <a:r>
              <a:rPr lang="en-US" sz="1000">
                <a:solidFill>
                  <a:srgbClr val="231F20"/>
                </a:solidFill>
                <a:latin typeface="Poppins"/>
                <a:ea typeface="Poppins"/>
                <a:cs typeface="Poppins"/>
                <a:sym typeface="Poppins"/>
              </a:rPr>
              <a:t>Lawlitigation</a:t>
            </a:r>
            <a:endParaRPr sz="1000">
              <a:latin typeface="Poppins"/>
              <a:ea typeface="Poppins"/>
              <a:cs typeface="Poppins"/>
              <a:sym typeface="Poppins"/>
            </a:endParaRPr>
          </a:p>
        </p:txBody>
      </p:sp>
      <p:sp>
        <p:nvSpPr>
          <p:cNvPr id="327" name="Google Shape;327;p13"/>
          <p:cNvSpPr txBox="1"/>
          <p:nvPr/>
        </p:nvSpPr>
        <p:spPr>
          <a:xfrm>
            <a:off x="4079924" y="7183975"/>
            <a:ext cx="958800" cy="166200"/>
          </a:xfrm>
          <a:prstGeom prst="rect">
            <a:avLst/>
          </a:prstGeom>
          <a:noFill/>
          <a:ln>
            <a:noFill/>
          </a:ln>
        </p:spPr>
        <p:txBody>
          <a:bodyPr spcFirstLastPara="1" wrap="square" lIns="0" tIns="12050" rIns="0" bIns="0" anchor="t" anchorCtr="0">
            <a:spAutoFit/>
          </a:bodyPr>
          <a:lstStyle/>
          <a:p>
            <a:pPr marL="12700" lvl="0" indent="0" algn="l" rtl="0">
              <a:spcBef>
                <a:spcPts val="0"/>
              </a:spcBef>
              <a:spcAft>
                <a:spcPts val="0"/>
              </a:spcAft>
              <a:buClr>
                <a:schemeClr val="dk1"/>
              </a:buClr>
              <a:buFont typeface="Arial"/>
              <a:buNone/>
            </a:pPr>
            <a:r>
              <a:rPr lang="en-US" sz="1000">
                <a:solidFill>
                  <a:srgbClr val="231F20"/>
                </a:solidFill>
                <a:latin typeface="Poppins"/>
                <a:ea typeface="Poppins"/>
                <a:cs typeface="Poppins"/>
                <a:sym typeface="Poppins"/>
              </a:rPr>
              <a:t>Self Employed</a:t>
            </a:r>
            <a:endParaRPr sz="1000">
              <a:latin typeface="Poppins"/>
              <a:ea typeface="Poppins"/>
              <a:cs typeface="Poppins"/>
              <a:sym typeface="Poppins"/>
            </a:endParaRPr>
          </a:p>
        </p:txBody>
      </p:sp>
      <p:sp>
        <p:nvSpPr>
          <p:cNvPr id="328" name="Google Shape;328;p13"/>
          <p:cNvSpPr txBox="1"/>
          <p:nvPr/>
        </p:nvSpPr>
        <p:spPr>
          <a:xfrm>
            <a:off x="3471901" y="6809632"/>
            <a:ext cx="597000" cy="166200"/>
          </a:xfrm>
          <a:prstGeom prst="rect">
            <a:avLst/>
          </a:prstGeom>
          <a:noFill/>
          <a:ln>
            <a:noFill/>
          </a:ln>
        </p:spPr>
        <p:txBody>
          <a:bodyPr spcFirstLastPara="1" wrap="square" lIns="0" tIns="12050" rIns="0" bIns="0" anchor="t" anchorCtr="0">
            <a:spAutoFit/>
          </a:bodyPr>
          <a:lstStyle/>
          <a:p>
            <a:pPr marL="12700" marR="0" lvl="0" indent="0" algn="l" rtl="0">
              <a:lnSpc>
                <a:spcPct val="100000"/>
              </a:lnSpc>
              <a:spcBef>
                <a:spcPts val="0"/>
              </a:spcBef>
              <a:spcAft>
                <a:spcPts val="0"/>
              </a:spcAft>
              <a:buNone/>
            </a:pPr>
            <a:r>
              <a:rPr lang="en-US" sz="1000">
                <a:solidFill>
                  <a:srgbClr val="231F20"/>
                </a:solidFill>
                <a:latin typeface="Poppins"/>
                <a:ea typeface="Poppins"/>
                <a:cs typeface="Poppins"/>
                <a:sym typeface="Poppins"/>
              </a:rPr>
              <a:t>Worker</a:t>
            </a:r>
            <a:endParaRPr sz="1000">
              <a:latin typeface="Poppins"/>
              <a:ea typeface="Poppins"/>
              <a:cs typeface="Poppins"/>
              <a:sym typeface="Poppins"/>
            </a:endParaRPr>
          </a:p>
        </p:txBody>
      </p:sp>
      <p:sp>
        <p:nvSpPr>
          <p:cNvPr id="329" name="Google Shape;329;p13"/>
          <p:cNvSpPr txBox="1"/>
          <p:nvPr/>
        </p:nvSpPr>
        <p:spPr>
          <a:xfrm>
            <a:off x="3397250" y="7183975"/>
            <a:ext cx="492900" cy="166200"/>
          </a:xfrm>
          <a:prstGeom prst="rect">
            <a:avLst/>
          </a:prstGeom>
          <a:noFill/>
          <a:ln>
            <a:noFill/>
          </a:ln>
        </p:spPr>
        <p:txBody>
          <a:bodyPr spcFirstLastPara="1" wrap="square" lIns="0" tIns="12050" rIns="0" bIns="0" anchor="t" anchorCtr="0">
            <a:spAutoFit/>
          </a:bodyPr>
          <a:lstStyle/>
          <a:p>
            <a:pPr marL="12700" marR="0" lvl="0" indent="0" algn="l" rtl="0">
              <a:lnSpc>
                <a:spcPct val="100000"/>
              </a:lnSpc>
              <a:spcBef>
                <a:spcPts val="0"/>
              </a:spcBef>
              <a:spcAft>
                <a:spcPts val="0"/>
              </a:spcAft>
              <a:buNone/>
            </a:pPr>
            <a:r>
              <a:rPr lang="en-US" sz="1000">
                <a:solidFill>
                  <a:srgbClr val="231F20"/>
                </a:solidFill>
                <a:latin typeface="Poppins"/>
                <a:ea typeface="Poppins"/>
                <a:cs typeface="Poppins"/>
                <a:sym typeface="Poppins"/>
              </a:rPr>
              <a:t>Police</a:t>
            </a:r>
            <a:endParaRPr sz="1000">
              <a:latin typeface="Poppins"/>
              <a:ea typeface="Poppins"/>
              <a:cs typeface="Poppins"/>
              <a:sym typeface="Poppins"/>
            </a:endParaRPr>
          </a:p>
        </p:txBody>
      </p:sp>
      <p:cxnSp>
        <p:nvCxnSpPr>
          <p:cNvPr id="330" name="Google Shape;330;p13"/>
          <p:cNvCxnSpPr/>
          <p:nvPr/>
        </p:nvCxnSpPr>
        <p:spPr>
          <a:xfrm>
            <a:off x="8779900" y="3046575"/>
            <a:ext cx="2700" cy="493500"/>
          </a:xfrm>
          <a:prstGeom prst="straightConnector1">
            <a:avLst/>
          </a:prstGeom>
          <a:noFill/>
          <a:ln w="19050" cap="flat" cmpd="sng">
            <a:solidFill>
              <a:schemeClr val="dk2"/>
            </a:solidFill>
            <a:prstDash val="solid"/>
            <a:round/>
            <a:headEnd type="none" w="med" len="med"/>
            <a:tailEnd type="none" w="med" len="med"/>
          </a:ln>
        </p:spPr>
      </p:cxnSp>
      <p:cxnSp>
        <p:nvCxnSpPr>
          <p:cNvPr id="331" name="Google Shape;331;p13"/>
          <p:cNvCxnSpPr/>
          <p:nvPr/>
        </p:nvCxnSpPr>
        <p:spPr>
          <a:xfrm>
            <a:off x="8779900" y="3848550"/>
            <a:ext cx="2700" cy="493500"/>
          </a:xfrm>
          <a:prstGeom prst="straightConnector1">
            <a:avLst/>
          </a:prstGeom>
          <a:noFill/>
          <a:ln w="19050" cap="flat" cmpd="sng">
            <a:solidFill>
              <a:schemeClr val="dk2"/>
            </a:solidFill>
            <a:prstDash val="solid"/>
            <a:round/>
            <a:headEnd type="none" w="med" len="med"/>
            <a:tailEnd type="none" w="med" len="med"/>
          </a:ln>
        </p:spPr>
      </p:cxnSp>
      <p:cxnSp>
        <p:nvCxnSpPr>
          <p:cNvPr id="332" name="Google Shape;332;p13"/>
          <p:cNvCxnSpPr/>
          <p:nvPr/>
        </p:nvCxnSpPr>
        <p:spPr>
          <a:xfrm>
            <a:off x="8779900" y="4863225"/>
            <a:ext cx="2700" cy="493500"/>
          </a:xfrm>
          <a:prstGeom prst="straightConnector1">
            <a:avLst/>
          </a:prstGeom>
          <a:noFill/>
          <a:ln w="19050" cap="flat" cmpd="sng">
            <a:solidFill>
              <a:schemeClr val="dk2"/>
            </a:solidFill>
            <a:prstDash val="solid"/>
            <a:round/>
            <a:headEnd type="none" w="med" len="med"/>
            <a:tailEnd type="none" w="med" len="med"/>
          </a:ln>
        </p:spPr>
      </p:cxnSp>
      <p:cxnSp>
        <p:nvCxnSpPr>
          <p:cNvPr id="333" name="Google Shape;333;p13"/>
          <p:cNvCxnSpPr/>
          <p:nvPr/>
        </p:nvCxnSpPr>
        <p:spPr>
          <a:xfrm>
            <a:off x="8779900" y="5671638"/>
            <a:ext cx="2700" cy="493500"/>
          </a:xfrm>
          <a:prstGeom prst="straightConnector1">
            <a:avLst/>
          </a:prstGeom>
          <a:noFill/>
          <a:ln w="19050" cap="flat" cmpd="sng">
            <a:solidFill>
              <a:schemeClr val="dk2"/>
            </a:solidFill>
            <a:prstDash val="solid"/>
            <a:round/>
            <a:headEnd type="none" w="med" len="med"/>
            <a:tailEnd type="none" w="med" len="med"/>
          </a:ln>
        </p:spPr>
      </p:cxnSp>
      <p:cxnSp>
        <p:nvCxnSpPr>
          <p:cNvPr id="334" name="Google Shape;334;p13"/>
          <p:cNvCxnSpPr/>
          <p:nvPr/>
        </p:nvCxnSpPr>
        <p:spPr>
          <a:xfrm>
            <a:off x="8779900" y="6480050"/>
            <a:ext cx="2700" cy="493500"/>
          </a:xfrm>
          <a:prstGeom prst="straightConnector1">
            <a:avLst/>
          </a:prstGeom>
          <a:noFill/>
          <a:ln w="19050" cap="flat" cmpd="sng">
            <a:solidFill>
              <a:schemeClr val="dk2"/>
            </a:solidFill>
            <a:prstDash val="solid"/>
            <a:round/>
            <a:headEnd type="none" w="med" len="med"/>
            <a:tailEnd type="none" w="med" len="med"/>
          </a:ln>
        </p:spPr>
      </p:cxnSp>
      <p:grpSp>
        <p:nvGrpSpPr>
          <p:cNvPr id="335" name="Google Shape;335;p13"/>
          <p:cNvGrpSpPr/>
          <p:nvPr/>
        </p:nvGrpSpPr>
        <p:grpSpPr>
          <a:xfrm>
            <a:off x="4302225" y="4570062"/>
            <a:ext cx="2273202" cy="1958140"/>
            <a:chOff x="4558350" y="1698500"/>
            <a:chExt cx="2482475" cy="2131425"/>
          </a:xfrm>
        </p:grpSpPr>
        <p:sp>
          <p:nvSpPr>
            <p:cNvPr id="336" name="Google Shape;336;p13"/>
            <p:cNvSpPr/>
            <p:nvPr/>
          </p:nvSpPr>
          <p:spPr>
            <a:xfrm>
              <a:off x="4558350" y="1702925"/>
              <a:ext cx="2127050" cy="2127000"/>
            </a:xfrm>
            <a:custGeom>
              <a:avLst/>
              <a:gdLst/>
              <a:ahLst/>
              <a:cxnLst/>
              <a:rect l="l" t="t" r="r" b="b"/>
              <a:pathLst>
                <a:path w="85082" h="85080" extrusionOk="0">
                  <a:moveTo>
                    <a:pt x="42563" y="0"/>
                  </a:moveTo>
                  <a:cubicBezTo>
                    <a:pt x="19030" y="0"/>
                    <a:pt x="1" y="19029"/>
                    <a:pt x="1" y="42562"/>
                  </a:cubicBezTo>
                  <a:cubicBezTo>
                    <a:pt x="1" y="66051"/>
                    <a:pt x="19030" y="85080"/>
                    <a:pt x="42563" y="85080"/>
                  </a:cubicBezTo>
                  <a:cubicBezTo>
                    <a:pt x="66052" y="85080"/>
                    <a:pt x="85081" y="66051"/>
                    <a:pt x="85081" y="42562"/>
                  </a:cubicBezTo>
                  <a:cubicBezTo>
                    <a:pt x="85081" y="19074"/>
                    <a:pt x="66052" y="44"/>
                    <a:pt x="42563" y="0"/>
                  </a:cubicBezTo>
                  <a:close/>
                </a:path>
              </a:pathLst>
            </a:custGeom>
            <a:solidFill>
              <a:srgbClr val="FEB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13"/>
            <p:cNvSpPr/>
            <p:nvPr/>
          </p:nvSpPr>
          <p:spPr>
            <a:xfrm>
              <a:off x="5622425" y="1703550"/>
              <a:ext cx="36450" cy="1064550"/>
            </a:xfrm>
            <a:custGeom>
              <a:avLst/>
              <a:gdLst/>
              <a:ahLst/>
              <a:cxnLst/>
              <a:rect l="l" t="t" r="r" b="b"/>
              <a:pathLst>
                <a:path w="1458" h="42582" extrusionOk="0">
                  <a:moveTo>
                    <a:pt x="341" y="1"/>
                  </a:moveTo>
                  <a:cubicBezTo>
                    <a:pt x="162" y="1"/>
                    <a:pt x="26" y="6"/>
                    <a:pt x="0" y="19"/>
                  </a:cubicBezTo>
                  <a:lnTo>
                    <a:pt x="0" y="42581"/>
                  </a:lnTo>
                  <a:lnTo>
                    <a:pt x="1457" y="63"/>
                  </a:lnTo>
                  <a:cubicBezTo>
                    <a:pt x="1457" y="32"/>
                    <a:pt x="773" y="1"/>
                    <a:pt x="341" y="1"/>
                  </a:cubicBezTo>
                  <a:close/>
                </a:path>
              </a:pathLst>
            </a:custGeom>
            <a:solidFill>
              <a:srgbClr val="8D18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13"/>
            <p:cNvSpPr/>
            <p:nvPr/>
          </p:nvSpPr>
          <p:spPr>
            <a:xfrm>
              <a:off x="5622425" y="1702925"/>
              <a:ext cx="36450" cy="1065175"/>
            </a:xfrm>
            <a:custGeom>
              <a:avLst/>
              <a:gdLst/>
              <a:ahLst/>
              <a:cxnLst/>
              <a:rect l="l" t="t" r="r" b="b"/>
              <a:pathLst>
                <a:path w="1458" h="42607" fill="none" extrusionOk="0">
                  <a:moveTo>
                    <a:pt x="0" y="44"/>
                  </a:moveTo>
                  <a:lnTo>
                    <a:pt x="0" y="42606"/>
                  </a:lnTo>
                  <a:lnTo>
                    <a:pt x="1457" y="88"/>
                  </a:lnTo>
                  <a:cubicBezTo>
                    <a:pt x="1457" y="44"/>
                    <a:pt x="88" y="0"/>
                    <a:pt x="0" y="44"/>
                  </a:cubicBezTo>
                  <a:close/>
                </a:path>
              </a:pathLst>
            </a:custGeom>
            <a:noFill/>
            <a:ln w="6625" cap="flat" cmpd="sng">
              <a:solidFill>
                <a:srgbClr val="FFFFFF"/>
              </a:solidFill>
              <a:prstDash val="solid"/>
              <a:miter lim="441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13"/>
            <p:cNvSpPr/>
            <p:nvPr/>
          </p:nvSpPr>
          <p:spPr>
            <a:xfrm>
              <a:off x="5622425" y="1704925"/>
              <a:ext cx="707550" cy="1063175"/>
            </a:xfrm>
            <a:custGeom>
              <a:avLst/>
              <a:gdLst/>
              <a:ahLst/>
              <a:cxnLst/>
              <a:rect l="l" t="t" r="r" b="b"/>
              <a:pathLst>
                <a:path w="28302" h="42527" extrusionOk="0">
                  <a:moveTo>
                    <a:pt x="1729" y="0"/>
                  </a:moveTo>
                  <a:cubicBezTo>
                    <a:pt x="1551" y="0"/>
                    <a:pt x="1457" y="5"/>
                    <a:pt x="1457" y="8"/>
                  </a:cubicBezTo>
                  <a:lnTo>
                    <a:pt x="0" y="42526"/>
                  </a:lnTo>
                  <a:lnTo>
                    <a:pt x="28301" y="10781"/>
                  </a:lnTo>
                  <a:cubicBezTo>
                    <a:pt x="17206" y="621"/>
                    <a:pt x="3791" y="0"/>
                    <a:pt x="1729" y="0"/>
                  </a:cubicBezTo>
                  <a:close/>
                </a:path>
              </a:pathLst>
            </a:custGeom>
            <a:solidFill>
              <a:srgbClr val="EA76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13"/>
            <p:cNvSpPr/>
            <p:nvPr/>
          </p:nvSpPr>
          <p:spPr>
            <a:xfrm>
              <a:off x="5622425" y="1698500"/>
              <a:ext cx="707550" cy="1069600"/>
            </a:xfrm>
            <a:custGeom>
              <a:avLst/>
              <a:gdLst/>
              <a:ahLst/>
              <a:cxnLst/>
              <a:rect l="l" t="t" r="r" b="b"/>
              <a:pathLst>
                <a:path w="28302" h="42784" fill="none" extrusionOk="0">
                  <a:moveTo>
                    <a:pt x="28301" y="11038"/>
                  </a:moveTo>
                  <a:lnTo>
                    <a:pt x="0" y="42783"/>
                  </a:lnTo>
                  <a:lnTo>
                    <a:pt x="1457" y="265"/>
                  </a:lnTo>
                  <a:cubicBezTo>
                    <a:pt x="1457" y="221"/>
                    <a:pt x="16248" y="0"/>
                    <a:pt x="28301" y="11038"/>
                  </a:cubicBezTo>
                  <a:close/>
                </a:path>
              </a:pathLst>
            </a:custGeom>
            <a:noFill/>
            <a:ln w="6625" cap="flat" cmpd="sng">
              <a:solidFill>
                <a:srgbClr val="FFFFFF"/>
              </a:solidFill>
              <a:prstDash val="solid"/>
              <a:miter lim="441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13"/>
            <p:cNvSpPr/>
            <p:nvPr/>
          </p:nvSpPr>
          <p:spPr>
            <a:xfrm>
              <a:off x="5622425" y="1973350"/>
              <a:ext cx="792550" cy="793650"/>
            </a:xfrm>
            <a:custGeom>
              <a:avLst/>
              <a:gdLst/>
              <a:ahLst/>
              <a:cxnLst/>
              <a:rect l="l" t="t" r="r" b="b"/>
              <a:pathLst>
                <a:path w="31702" h="31746" extrusionOk="0">
                  <a:moveTo>
                    <a:pt x="28301" y="0"/>
                  </a:moveTo>
                  <a:lnTo>
                    <a:pt x="0" y="31745"/>
                  </a:lnTo>
                  <a:lnTo>
                    <a:pt x="0" y="31745"/>
                  </a:lnTo>
                  <a:lnTo>
                    <a:pt x="31701" y="3400"/>
                  </a:lnTo>
                  <a:cubicBezTo>
                    <a:pt x="31039" y="2605"/>
                    <a:pt x="28301" y="44"/>
                    <a:pt x="28301" y="0"/>
                  </a:cubicBezTo>
                  <a:close/>
                </a:path>
              </a:pathLst>
            </a:custGeom>
            <a:solidFill>
              <a:srgbClr val="0154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13"/>
            <p:cNvSpPr/>
            <p:nvPr/>
          </p:nvSpPr>
          <p:spPr>
            <a:xfrm>
              <a:off x="5622425" y="1973350"/>
              <a:ext cx="792550" cy="793650"/>
            </a:xfrm>
            <a:custGeom>
              <a:avLst/>
              <a:gdLst/>
              <a:ahLst/>
              <a:cxnLst/>
              <a:rect l="l" t="t" r="r" b="b"/>
              <a:pathLst>
                <a:path w="31702" h="31746" fill="none" extrusionOk="0">
                  <a:moveTo>
                    <a:pt x="31701" y="3400"/>
                  </a:moveTo>
                  <a:lnTo>
                    <a:pt x="0" y="31745"/>
                  </a:lnTo>
                  <a:lnTo>
                    <a:pt x="28301" y="0"/>
                  </a:lnTo>
                  <a:cubicBezTo>
                    <a:pt x="28301" y="44"/>
                    <a:pt x="31039" y="2605"/>
                    <a:pt x="31701" y="3400"/>
                  </a:cubicBezTo>
                  <a:close/>
                </a:path>
              </a:pathLst>
            </a:custGeom>
            <a:noFill/>
            <a:ln w="6625" cap="flat" cmpd="sng">
              <a:solidFill>
                <a:srgbClr val="FFFFFF"/>
              </a:solidFill>
              <a:prstDash val="solid"/>
              <a:miter lim="441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13"/>
            <p:cNvSpPr/>
            <p:nvPr/>
          </p:nvSpPr>
          <p:spPr>
            <a:xfrm>
              <a:off x="5622425" y="2060425"/>
              <a:ext cx="847725" cy="707675"/>
            </a:xfrm>
            <a:custGeom>
              <a:avLst/>
              <a:gdLst/>
              <a:ahLst/>
              <a:cxnLst/>
              <a:rect l="l" t="t" r="r" b="b"/>
              <a:pathLst>
                <a:path w="33909" h="28307" extrusionOk="0">
                  <a:moveTo>
                    <a:pt x="31705" y="1"/>
                  </a:moveTo>
                  <a:cubicBezTo>
                    <a:pt x="31702" y="1"/>
                    <a:pt x="31701" y="2"/>
                    <a:pt x="31701" y="5"/>
                  </a:cubicBezTo>
                  <a:lnTo>
                    <a:pt x="0" y="28306"/>
                  </a:lnTo>
                  <a:lnTo>
                    <a:pt x="33909" y="2698"/>
                  </a:lnTo>
                  <a:cubicBezTo>
                    <a:pt x="32926" y="1246"/>
                    <a:pt x="31779" y="1"/>
                    <a:pt x="31705" y="1"/>
                  </a:cubicBezTo>
                  <a:close/>
                </a:path>
              </a:pathLst>
            </a:custGeom>
            <a:solidFill>
              <a:srgbClr val="F9CF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13"/>
            <p:cNvSpPr/>
            <p:nvPr/>
          </p:nvSpPr>
          <p:spPr>
            <a:xfrm>
              <a:off x="5622425" y="2058325"/>
              <a:ext cx="847725" cy="709775"/>
            </a:xfrm>
            <a:custGeom>
              <a:avLst/>
              <a:gdLst/>
              <a:ahLst/>
              <a:cxnLst/>
              <a:rect l="l" t="t" r="r" b="b"/>
              <a:pathLst>
                <a:path w="33909" h="28391" fill="none" extrusionOk="0">
                  <a:moveTo>
                    <a:pt x="33909" y="2782"/>
                  </a:moveTo>
                  <a:lnTo>
                    <a:pt x="0" y="28390"/>
                  </a:lnTo>
                  <a:lnTo>
                    <a:pt x="31701" y="89"/>
                  </a:lnTo>
                  <a:cubicBezTo>
                    <a:pt x="31701" y="1"/>
                    <a:pt x="32893" y="1281"/>
                    <a:pt x="33909" y="2782"/>
                  </a:cubicBezTo>
                  <a:close/>
                </a:path>
              </a:pathLst>
            </a:custGeom>
            <a:noFill/>
            <a:ln w="6625" cap="flat" cmpd="sng">
              <a:solidFill>
                <a:srgbClr val="FFFFFF"/>
              </a:solidFill>
              <a:prstDash val="solid"/>
              <a:miter lim="441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13"/>
            <p:cNvSpPr/>
            <p:nvPr/>
          </p:nvSpPr>
          <p:spPr>
            <a:xfrm>
              <a:off x="5624625" y="2133400"/>
              <a:ext cx="1416175" cy="1387475"/>
            </a:xfrm>
            <a:custGeom>
              <a:avLst/>
              <a:gdLst/>
              <a:ahLst/>
              <a:cxnLst/>
              <a:rect l="l" t="t" r="r" b="b"/>
              <a:pathLst>
                <a:path w="56647" h="55499" extrusionOk="0">
                  <a:moveTo>
                    <a:pt x="33997" y="0"/>
                  </a:moveTo>
                  <a:lnTo>
                    <a:pt x="0" y="25608"/>
                  </a:lnTo>
                  <a:lnTo>
                    <a:pt x="29847" y="55499"/>
                  </a:lnTo>
                  <a:cubicBezTo>
                    <a:pt x="56647" y="29538"/>
                    <a:pt x="33998" y="1"/>
                    <a:pt x="33997"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13"/>
            <p:cNvSpPr/>
            <p:nvPr/>
          </p:nvSpPr>
          <p:spPr>
            <a:xfrm>
              <a:off x="5624625" y="2133400"/>
              <a:ext cx="1416200" cy="1387475"/>
            </a:xfrm>
            <a:custGeom>
              <a:avLst/>
              <a:gdLst/>
              <a:ahLst/>
              <a:cxnLst/>
              <a:rect l="l" t="t" r="r" b="b"/>
              <a:pathLst>
                <a:path w="56648" h="55499" fill="none" extrusionOk="0">
                  <a:moveTo>
                    <a:pt x="29847" y="55499"/>
                  </a:moveTo>
                  <a:lnTo>
                    <a:pt x="0" y="25608"/>
                  </a:lnTo>
                  <a:lnTo>
                    <a:pt x="33997" y="0"/>
                  </a:lnTo>
                  <a:cubicBezTo>
                    <a:pt x="33997" y="0"/>
                    <a:pt x="56647" y="29537"/>
                    <a:pt x="29847" y="55499"/>
                  </a:cubicBezTo>
                  <a:close/>
                </a:path>
              </a:pathLst>
            </a:custGeom>
            <a:noFill/>
            <a:ln w="6625" cap="flat" cmpd="sng">
              <a:solidFill>
                <a:srgbClr val="FFFFFF"/>
              </a:solidFill>
              <a:prstDash val="solid"/>
              <a:miter lim="441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13"/>
            <p:cNvSpPr/>
            <p:nvPr/>
          </p:nvSpPr>
          <p:spPr>
            <a:xfrm>
              <a:off x="5622425" y="2766975"/>
              <a:ext cx="750600" cy="842200"/>
            </a:xfrm>
            <a:custGeom>
              <a:avLst/>
              <a:gdLst/>
              <a:ahLst/>
              <a:cxnLst/>
              <a:rect l="l" t="t" r="r" b="b"/>
              <a:pathLst>
                <a:path w="30024" h="33688" extrusionOk="0">
                  <a:moveTo>
                    <a:pt x="0" y="0"/>
                  </a:moveTo>
                  <a:lnTo>
                    <a:pt x="25829" y="33688"/>
                  </a:lnTo>
                  <a:cubicBezTo>
                    <a:pt x="28257" y="31922"/>
                    <a:pt x="30023" y="30156"/>
                    <a:pt x="30023" y="30111"/>
                  </a:cubicBezTo>
                  <a:lnTo>
                    <a:pt x="0" y="0"/>
                  </a:lnTo>
                  <a:close/>
                </a:path>
              </a:pathLst>
            </a:custGeom>
            <a:solidFill>
              <a:srgbClr val="444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13"/>
            <p:cNvSpPr/>
            <p:nvPr/>
          </p:nvSpPr>
          <p:spPr>
            <a:xfrm>
              <a:off x="5622425" y="2766975"/>
              <a:ext cx="750600" cy="842200"/>
            </a:xfrm>
            <a:custGeom>
              <a:avLst/>
              <a:gdLst/>
              <a:ahLst/>
              <a:cxnLst/>
              <a:rect l="l" t="t" r="r" b="b"/>
              <a:pathLst>
                <a:path w="30024" h="33688" fill="none" extrusionOk="0">
                  <a:moveTo>
                    <a:pt x="25829" y="33688"/>
                  </a:moveTo>
                  <a:lnTo>
                    <a:pt x="0" y="0"/>
                  </a:lnTo>
                  <a:lnTo>
                    <a:pt x="30023" y="30111"/>
                  </a:lnTo>
                  <a:cubicBezTo>
                    <a:pt x="30023" y="30156"/>
                    <a:pt x="28257" y="31922"/>
                    <a:pt x="25829" y="33688"/>
                  </a:cubicBezTo>
                  <a:close/>
                </a:path>
              </a:pathLst>
            </a:custGeom>
            <a:noFill/>
            <a:ln w="6625" cap="flat" cmpd="sng">
              <a:solidFill>
                <a:srgbClr val="FFFFFF"/>
              </a:solidFill>
              <a:prstDash val="solid"/>
              <a:miter lim="441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13"/>
            <p:cNvSpPr/>
            <p:nvPr/>
          </p:nvSpPr>
          <p:spPr>
            <a:xfrm>
              <a:off x="5622425" y="2768075"/>
              <a:ext cx="645725" cy="1025425"/>
            </a:xfrm>
            <a:custGeom>
              <a:avLst/>
              <a:gdLst/>
              <a:ahLst/>
              <a:cxnLst/>
              <a:rect l="l" t="t" r="r" b="b"/>
              <a:pathLst>
                <a:path w="25829" h="41017" extrusionOk="0">
                  <a:moveTo>
                    <a:pt x="25828" y="33731"/>
                  </a:moveTo>
                  <a:lnTo>
                    <a:pt x="25829" y="33732"/>
                  </a:lnTo>
                  <a:cubicBezTo>
                    <a:pt x="25829" y="33731"/>
                    <a:pt x="25829" y="33731"/>
                    <a:pt x="25828" y="33731"/>
                  </a:cubicBezTo>
                  <a:close/>
                  <a:moveTo>
                    <a:pt x="0" y="0"/>
                  </a:moveTo>
                  <a:lnTo>
                    <a:pt x="10906" y="41017"/>
                  </a:lnTo>
                  <a:cubicBezTo>
                    <a:pt x="18706" y="39483"/>
                    <a:pt x="25723" y="33731"/>
                    <a:pt x="25828" y="33731"/>
                  </a:cubicBezTo>
                  <a:cubicBezTo>
                    <a:pt x="25828" y="33731"/>
                    <a:pt x="25828" y="33731"/>
                    <a:pt x="25828" y="33731"/>
                  </a:cubicBezTo>
                  <a:lnTo>
                    <a:pt x="25828" y="33731"/>
                  </a:lnTo>
                  <a:lnTo>
                    <a:pt x="0" y="0"/>
                  </a:lnTo>
                  <a:close/>
                </a:path>
              </a:pathLst>
            </a:custGeom>
            <a:solidFill>
              <a:srgbClr val="F7AC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13"/>
            <p:cNvSpPr/>
            <p:nvPr/>
          </p:nvSpPr>
          <p:spPr>
            <a:xfrm>
              <a:off x="5622425" y="2768075"/>
              <a:ext cx="645725" cy="1025425"/>
            </a:xfrm>
            <a:custGeom>
              <a:avLst/>
              <a:gdLst/>
              <a:ahLst/>
              <a:cxnLst/>
              <a:rect l="l" t="t" r="r" b="b"/>
              <a:pathLst>
                <a:path w="25829" h="41017" fill="none" extrusionOk="0">
                  <a:moveTo>
                    <a:pt x="10906" y="41017"/>
                  </a:moveTo>
                  <a:lnTo>
                    <a:pt x="0" y="0"/>
                  </a:lnTo>
                  <a:lnTo>
                    <a:pt x="25829" y="33732"/>
                  </a:lnTo>
                  <a:cubicBezTo>
                    <a:pt x="25829" y="33644"/>
                    <a:pt x="18765" y="39472"/>
                    <a:pt x="10906" y="41017"/>
                  </a:cubicBezTo>
                  <a:close/>
                </a:path>
              </a:pathLst>
            </a:custGeom>
            <a:noFill/>
            <a:ln w="6625" cap="flat" cmpd="sng">
              <a:solidFill>
                <a:srgbClr val="FFFFFF"/>
              </a:solidFill>
              <a:prstDash val="solid"/>
              <a:miter lim="441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Google Shape;289;p13">
            <a:extLst>
              <a:ext uri="{FF2B5EF4-FFF2-40B4-BE49-F238E27FC236}">
                <a16:creationId xmlns:a16="http://schemas.microsoft.com/office/drawing/2014/main" id="{A296272F-8E1F-D69A-D2FD-B6E36D8E1457}"/>
              </a:ext>
            </a:extLst>
          </p:cNvPr>
          <p:cNvSpPr/>
          <p:nvPr/>
        </p:nvSpPr>
        <p:spPr>
          <a:xfrm>
            <a:off x="8009996" y="63255"/>
            <a:ext cx="6213475" cy="7975600"/>
          </a:xfrm>
          <a:custGeom>
            <a:avLst/>
            <a:gdLst/>
            <a:ahLst/>
            <a:cxnLst/>
            <a:rect l="l" t="t" r="r" b="b"/>
            <a:pathLst>
              <a:path w="6213475" h="7975600" extrusionOk="0">
                <a:moveTo>
                  <a:pt x="6212941" y="0"/>
                </a:moveTo>
                <a:lnTo>
                  <a:pt x="0" y="0"/>
                </a:lnTo>
                <a:lnTo>
                  <a:pt x="0" y="7975600"/>
                </a:lnTo>
                <a:lnTo>
                  <a:pt x="6212941" y="7975600"/>
                </a:lnTo>
                <a:lnTo>
                  <a:pt x="6212941"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3" name="Google Shape;290;p13">
            <a:extLst>
              <a:ext uri="{FF2B5EF4-FFF2-40B4-BE49-F238E27FC236}">
                <a16:creationId xmlns:a16="http://schemas.microsoft.com/office/drawing/2014/main" id="{34E431BF-9340-63A3-FA33-9963673E046E}"/>
              </a:ext>
            </a:extLst>
          </p:cNvPr>
          <p:cNvSpPr txBox="1"/>
          <p:nvPr/>
        </p:nvSpPr>
        <p:spPr>
          <a:xfrm>
            <a:off x="8764491" y="1619026"/>
            <a:ext cx="2803500" cy="1141500"/>
          </a:xfrm>
          <a:prstGeom prst="rect">
            <a:avLst/>
          </a:prstGeom>
          <a:noFill/>
          <a:ln>
            <a:noFill/>
          </a:ln>
        </p:spPr>
        <p:txBody>
          <a:bodyPr spcFirstLastPara="1" wrap="square" lIns="0" tIns="12700" rIns="0" bIns="0" anchor="t" anchorCtr="0">
            <a:spAutoFit/>
          </a:bodyPr>
          <a:lstStyle/>
          <a:p>
            <a:pPr marL="12700" marR="5080" lvl="0" indent="0" algn="l" rtl="0">
              <a:lnSpc>
                <a:spcPct val="109500"/>
              </a:lnSpc>
              <a:spcBef>
                <a:spcPts val="0"/>
              </a:spcBef>
              <a:spcAft>
                <a:spcPts val="0"/>
              </a:spcAft>
              <a:buNone/>
            </a:pPr>
            <a:r>
              <a:rPr lang="en-US" sz="3500" b="1" dirty="0">
                <a:solidFill>
                  <a:srgbClr val="010101"/>
                </a:solidFill>
                <a:latin typeface="Poppins"/>
                <a:ea typeface="Poppins"/>
                <a:cs typeface="Poppins"/>
                <a:sym typeface="Poppins"/>
              </a:rPr>
              <a:t>Who are our  clients</a:t>
            </a:r>
            <a:endParaRPr sz="3500" b="1" dirty="0">
              <a:solidFill>
                <a:srgbClr val="010101"/>
              </a:solidFill>
              <a:latin typeface="Poppins"/>
              <a:ea typeface="Poppins"/>
              <a:cs typeface="Poppins"/>
              <a:sym typeface="Poppins"/>
            </a:endParaRPr>
          </a:p>
        </p:txBody>
      </p:sp>
      <p:sp>
        <p:nvSpPr>
          <p:cNvPr id="4" name="Google Shape;291;p13">
            <a:extLst>
              <a:ext uri="{FF2B5EF4-FFF2-40B4-BE49-F238E27FC236}">
                <a16:creationId xmlns:a16="http://schemas.microsoft.com/office/drawing/2014/main" id="{1B4A714B-63D7-6E05-CE61-581C5AD459AA}"/>
              </a:ext>
            </a:extLst>
          </p:cNvPr>
          <p:cNvSpPr txBox="1"/>
          <p:nvPr/>
        </p:nvSpPr>
        <p:spPr>
          <a:xfrm>
            <a:off x="9109748" y="3040996"/>
            <a:ext cx="4686900" cy="4031400"/>
          </a:xfrm>
          <a:prstGeom prst="rect">
            <a:avLst/>
          </a:prstGeom>
          <a:noFill/>
          <a:ln>
            <a:noFill/>
          </a:ln>
        </p:spPr>
        <p:txBody>
          <a:bodyPr spcFirstLastPara="1" wrap="square" lIns="0" tIns="12700" rIns="0" bIns="0" anchor="t" anchorCtr="0">
            <a:spAutoFit/>
          </a:bodyPr>
          <a:lstStyle/>
          <a:p>
            <a:pPr marL="12700" marR="445133" lvl="0" indent="0" algn="l" rtl="0">
              <a:lnSpc>
                <a:spcPct val="100000"/>
              </a:lnSpc>
              <a:spcBef>
                <a:spcPts val="0"/>
              </a:spcBef>
              <a:spcAft>
                <a:spcPts val="0"/>
              </a:spcAft>
              <a:buNone/>
            </a:pPr>
            <a:r>
              <a:rPr lang="en-US" sz="1700" dirty="0">
                <a:solidFill>
                  <a:srgbClr val="FFFFFF"/>
                </a:solidFill>
                <a:latin typeface="Poppins"/>
                <a:ea typeface="Poppins"/>
                <a:cs typeface="Poppins"/>
                <a:sym typeface="Poppins"/>
              </a:rPr>
              <a:t>All customers are acquired from Online  channels</a:t>
            </a:r>
            <a:endParaRPr sz="1700" dirty="0">
              <a:latin typeface="Poppins"/>
              <a:ea typeface="Poppins"/>
              <a:cs typeface="Poppins"/>
              <a:sym typeface="Poppins"/>
            </a:endParaRPr>
          </a:p>
          <a:p>
            <a:pPr marL="23495" marR="453390" lvl="0" indent="0" algn="l" rtl="0">
              <a:lnSpc>
                <a:spcPct val="100000"/>
              </a:lnSpc>
              <a:spcBef>
                <a:spcPts val="2370"/>
              </a:spcBef>
              <a:spcAft>
                <a:spcPts val="0"/>
              </a:spcAft>
              <a:buNone/>
            </a:pPr>
            <a:r>
              <a:rPr lang="en-US" sz="1700" dirty="0">
                <a:solidFill>
                  <a:srgbClr val="FFFFFF"/>
                </a:solidFill>
                <a:latin typeface="Poppins"/>
                <a:ea typeface="Poppins"/>
                <a:cs typeface="Poppins"/>
                <a:sym typeface="Poppins"/>
              </a:rPr>
              <a:t>9</a:t>
            </a:r>
            <a:r>
              <a:rPr lang="lv-LV" sz="1700" dirty="0">
                <a:solidFill>
                  <a:srgbClr val="FFFFFF"/>
                </a:solidFill>
                <a:latin typeface="Poppins"/>
                <a:ea typeface="Poppins"/>
                <a:cs typeface="Poppins"/>
                <a:sym typeface="Poppins"/>
              </a:rPr>
              <a:t>5</a:t>
            </a:r>
            <a:r>
              <a:rPr lang="en-US" sz="1700" dirty="0">
                <a:solidFill>
                  <a:srgbClr val="FFFFFF"/>
                </a:solidFill>
                <a:latin typeface="Poppins"/>
                <a:ea typeface="Poppins"/>
                <a:cs typeface="Poppins"/>
                <a:sym typeface="Poppins"/>
              </a:rPr>
              <a:t>% of the customers applied using  their mobile device while only </a:t>
            </a:r>
            <a:r>
              <a:rPr lang="lv-LV" sz="1700" dirty="0">
                <a:solidFill>
                  <a:srgbClr val="FFFFFF"/>
                </a:solidFill>
                <a:latin typeface="Poppins"/>
                <a:ea typeface="Poppins"/>
                <a:cs typeface="Poppins"/>
                <a:sym typeface="Poppins"/>
              </a:rPr>
              <a:t>5</a:t>
            </a:r>
            <a:r>
              <a:rPr lang="en-US" sz="1700" dirty="0">
                <a:solidFill>
                  <a:srgbClr val="FFFFFF"/>
                </a:solidFill>
                <a:latin typeface="Poppins"/>
                <a:ea typeface="Poppins"/>
                <a:cs typeface="Poppins"/>
                <a:sym typeface="Poppins"/>
              </a:rPr>
              <a:t>% used  desktop devices</a:t>
            </a:r>
            <a:endParaRPr sz="1700" dirty="0">
              <a:latin typeface="Poppins"/>
              <a:ea typeface="Poppins"/>
              <a:cs typeface="Poppins"/>
              <a:sym typeface="Poppins"/>
            </a:endParaRPr>
          </a:p>
          <a:p>
            <a:pPr marL="23495" marR="5080" lvl="0" indent="0" algn="l" rtl="0">
              <a:lnSpc>
                <a:spcPct val="100000"/>
              </a:lnSpc>
              <a:spcBef>
                <a:spcPts val="2005"/>
              </a:spcBef>
              <a:spcAft>
                <a:spcPts val="0"/>
              </a:spcAft>
              <a:buNone/>
            </a:pPr>
            <a:r>
              <a:rPr lang="lv-LV" sz="1700" dirty="0" err="1">
                <a:solidFill>
                  <a:srgbClr val="FFFFFF"/>
                </a:solidFill>
                <a:latin typeface="Poppins"/>
                <a:ea typeface="Poppins"/>
                <a:cs typeface="Poppins"/>
                <a:sym typeface="Poppins"/>
              </a:rPr>
              <a:t>All</a:t>
            </a:r>
            <a:r>
              <a:rPr lang="lv-LV" sz="1700" dirty="0">
                <a:solidFill>
                  <a:srgbClr val="FFFFFF"/>
                </a:solidFill>
                <a:latin typeface="Poppins"/>
                <a:ea typeface="Poppins"/>
                <a:cs typeface="Poppins"/>
                <a:sym typeface="Poppins"/>
              </a:rPr>
              <a:t> </a:t>
            </a:r>
            <a:r>
              <a:rPr lang="en-US" sz="1700" dirty="0">
                <a:solidFill>
                  <a:srgbClr val="FFFFFF"/>
                </a:solidFill>
                <a:latin typeface="Poppins"/>
                <a:ea typeface="Poppins"/>
                <a:cs typeface="Poppins"/>
                <a:sym typeface="Poppins"/>
              </a:rPr>
              <a:t>of our customers have an active bank  account</a:t>
            </a:r>
            <a:endParaRPr sz="1700" dirty="0">
              <a:latin typeface="Poppins"/>
              <a:ea typeface="Poppins"/>
              <a:cs typeface="Poppins"/>
              <a:sym typeface="Poppins"/>
            </a:endParaRPr>
          </a:p>
          <a:p>
            <a:pPr marL="0" marR="0" lvl="0" indent="0" algn="l" rtl="0">
              <a:lnSpc>
                <a:spcPct val="100000"/>
              </a:lnSpc>
              <a:spcBef>
                <a:spcPts val="45"/>
              </a:spcBef>
              <a:spcAft>
                <a:spcPts val="0"/>
              </a:spcAft>
              <a:buNone/>
            </a:pPr>
            <a:endParaRPr sz="1800" dirty="0">
              <a:latin typeface="Poppins"/>
              <a:ea typeface="Poppins"/>
              <a:cs typeface="Poppins"/>
              <a:sym typeface="Poppins"/>
            </a:endParaRPr>
          </a:p>
          <a:p>
            <a:pPr marL="23495" marR="274955" lvl="0" indent="0" algn="l" rtl="0">
              <a:lnSpc>
                <a:spcPct val="100000"/>
              </a:lnSpc>
              <a:spcBef>
                <a:spcPts val="0"/>
              </a:spcBef>
              <a:spcAft>
                <a:spcPts val="0"/>
              </a:spcAft>
              <a:buNone/>
            </a:pPr>
            <a:r>
              <a:rPr lang="en-US" sz="1700" dirty="0">
                <a:solidFill>
                  <a:srgbClr val="FFFFFF"/>
                </a:solidFill>
                <a:latin typeface="Poppins"/>
                <a:ea typeface="Poppins"/>
                <a:cs typeface="Poppins"/>
                <a:sym typeface="Poppins"/>
              </a:rPr>
              <a:t>83% of the customers prefer to repay the  loans in cash</a:t>
            </a:r>
            <a:endParaRPr sz="1700" dirty="0">
              <a:latin typeface="Poppins"/>
              <a:ea typeface="Poppins"/>
              <a:cs typeface="Poppins"/>
              <a:sym typeface="Poppins"/>
            </a:endParaRPr>
          </a:p>
          <a:p>
            <a:pPr marL="0" marR="0" lvl="0" indent="0" algn="l" rtl="0">
              <a:lnSpc>
                <a:spcPct val="100000"/>
              </a:lnSpc>
              <a:spcBef>
                <a:spcPts val="30"/>
              </a:spcBef>
              <a:spcAft>
                <a:spcPts val="0"/>
              </a:spcAft>
              <a:buNone/>
            </a:pPr>
            <a:endParaRPr sz="1900" dirty="0">
              <a:latin typeface="Poppins"/>
              <a:ea typeface="Poppins"/>
              <a:cs typeface="Poppins"/>
              <a:sym typeface="Poppins"/>
            </a:endParaRPr>
          </a:p>
          <a:p>
            <a:pPr marL="23495" marR="137795" lvl="0" indent="0" algn="l" rtl="0">
              <a:lnSpc>
                <a:spcPct val="100000"/>
              </a:lnSpc>
              <a:spcBef>
                <a:spcPts val="0"/>
              </a:spcBef>
              <a:spcAft>
                <a:spcPts val="0"/>
              </a:spcAft>
              <a:buNone/>
            </a:pPr>
            <a:r>
              <a:rPr lang="en-US" sz="1700" dirty="0">
                <a:solidFill>
                  <a:srgbClr val="FFFFFF"/>
                </a:solidFill>
                <a:latin typeface="Poppins"/>
                <a:ea typeface="Poppins"/>
                <a:cs typeface="Poppins"/>
                <a:sym typeface="Poppins"/>
              </a:rPr>
              <a:t>Loan approval rate for new loans 2</a:t>
            </a:r>
            <a:r>
              <a:rPr lang="lv-LV" sz="1700" dirty="0">
                <a:solidFill>
                  <a:srgbClr val="FFFFFF"/>
                </a:solidFill>
                <a:latin typeface="Poppins"/>
                <a:ea typeface="Poppins"/>
                <a:cs typeface="Poppins"/>
                <a:sym typeface="Poppins"/>
              </a:rPr>
              <a:t>2</a:t>
            </a:r>
            <a:r>
              <a:rPr lang="en-US" sz="1700" dirty="0">
                <a:solidFill>
                  <a:srgbClr val="FFFFFF"/>
                </a:solidFill>
                <a:latin typeface="Poppins"/>
                <a:ea typeface="Poppins"/>
                <a:cs typeface="Poppins"/>
                <a:sym typeface="Poppins"/>
              </a:rPr>
              <a:t>% and  for the repeated loans 7</a:t>
            </a:r>
            <a:r>
              <a:rPr lang="lv-LV" sz="1700" dirty="0">
                <a:solidFill>
                  <a:srgbClr val="FFFFFF"/>
                </a:solidFill>
                <a:latin typeface="Poppins"/>
                <a:ea typeface="Poppins"/>
                <a:cs typeface="Poppins"/>
                <a:sym typeface="Poppins"/>
              </a:rPr>
              <a:t>9</a:t>
            </a:r>
            <a:r>
              <a:rPr lang="en-US" sz="1700" dirty="0">
                <a:solidFill>
                  <a:srgbClr val="FFFFFF"/>
                </a:solidFill>
                <a:latin typeface="Poppins"/>
                <a:ea typeface="Poppins"/>
                <a:cs typeface="Poppins"/>
                <a:sym typeface="Poppins"/>
              </a:rPr>
              <a:t>%</a:t>
            </a:r>
            <a:endParaRPr sz="1700" dirty="0">
              <a:latin typeface="Poppins"/>
              <a:ea typeface="Poppins"/>
              <a:cs typeface="Poppins"/>
              <a:sym typeface="Poppins"/>
            </a:endParaRPr>
          </a:p>
        </p:txBody>
      </p:sp>
      <p:cxnSp>
        <p:nvCxnSpPr>
          <p:cNvPr id="5" name="Google Shape;330;p13">
            <a:extLst>
              <a:ext uri="{FF2B5EF4-FFF2-40B4-BE49-F238E27FC236}">
                <a16:creationId xmlns:a16="http://schemas.microsoft.com/office/drawing/2014/main" id="{83BA562F-854C-A4E0-767B-536765DCFEB1}"/>
              </a:ext>
            </a:extLst>
          </p:cNvPr>
          <p:cNvCxnSpPr/>
          <p:nvPr/>
        </p:nvCxnSpPr>
        <p:spPr>
          <a:xfrm>
            <a:off x="8777200" y="3109830"/>
            <a:ext cx="2700" cy="493500"/>
          </a:xfrm>
          <a:prstGeom prst="straightConnector1">
            <a:avLst/>
          </a:prstGeom>
          <a:noFill/>
          <a:ln w="19050" cap="flat" cmpd="sng">
            <a:solidFill>
              <a:schemeClr val="dk2"/>
            </a:solidFill>
            <a:prstDash val="solid"/>
            <a:round/>
            <a:headEnd type="none" w="med" len="med"/>
            <a:tailEnd type="none" w="med" len="med"/>
          </a:ln>
        </p:spPr>
      </p:cxnSp>
      <p:cxnSp>
        <p:nvCxnSpPr>
          <p:cNvPr id="6" name="Google Shape;331;p13">
            <a:extLst>
              <a:ext uri="{FF2B5EF4-FFF2-40B4-BE49-F238E27FC236}">
                <a16:creationId xmlns:a16="http://schemas.microsoft.com/office/drawing/2014/main" id="{F994AA21-63AA-3342-F1CD-D0EAF6CC5AFA}"/>
              </a:ext>
            </a:extLst>
          </p:cNvPr>
          <p:cNvCxnSpPr/>
          <p:nvPr/>
        </p:nvCxnSpPr>
        <p:spPr>
          <a:xfrm>
            <a:off x="8777200" y="3911805"/>
            <a:ext cx="2700" cy="493500"/>
          </a:xfrm>
          <a:prstGeom prst="straightConnector1">
            <a:avLst/>
          </a:prstGeom>
          <a:noFill/>
          <a:ln w="19050" cap="flat" cmpd="sng">
            <a:solidFill>
              <a:schemeClr val="dk2"/>
            </a:solidFill>
            <a:prstDash val="solid"/>
            <a:round/>
            <a:headEnd type="none" w="med" len="med"/>
            <a:tailEnd type="none"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p14"/>
          <p:cNvSpPr/>
          <p:nvPr/>
        </p:nvSpPr>
        <p:spPr>
          <a:xfrm>
            <a:off x="950" y="0"/>
            <a:ext cx="6856095" cy="7975600"/>
          </a:xfrm>
          <a:custGeom>
            <a:avLst/>
            <a:gdLst/>
            <a:ahLst/>
            <a:cxnLst/>
            <a:rect l="l" t="t" r="r" b="b"/>
            <a:pathLst>
              <a:path w="6856095" h="7975600" extrusionOk="0">
                <a:moveTo>
                  <a:pt x="6855917" y="0"/>
                </a:moveTo>
                <a:lnTo>
                  <a:pt x="0" y="0"/>
                </a:lnTo>
                <a:lnTo>
                  <a:pt x="0" y="7975600"/>
                </a:lnTo>
                <a:lnTo>
                  <a:pt x="6855917" y="7975600"/>
                </a:lnTo>
                <a:lnTo>
                  <a:pt x="6855917" y="0"/>
                </a:lnTo>
                <a:close/>
              </a:path>
            </a:pathLst>
          </a:custGeom>
          <a:solidFill>
            <a:srgbClr val="EDEFF4"/>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365" name="Google Shape;365;p14"/>
          <p:cNvSpPr/>
          <p:nvPr/>
        </p:nvSpPr>
        <p:spPr>
          <a:xfrm>
            <a:off x="13926175" y="0"/>
            <a:ext cx="297815" cy="7975600"/>
          </a:xfrm>
          <a:custGeom>
            <a:avLst/>
            <a:gdLst/>
            <a:ahLst/>
            <a:cxnLst/>
            <a:rect l="l" t="t" r="r" b="b"/>
            <a:pathLst>
              <a:path w="297815" h="7975600" extrusionOk="0">
                <a:moveTo>
                  <a:pt x="297332" y="0"/>
                </a:moveTo>
                <a:lnTo>
                  <a:pt x="0" y="0"/>
                </a:lnTo>
                <a:lnTo>
                  <a:pt x="0" y="7975600"/>
                </a:lnTo>
                <a:lnTo>
                  <a:pt x="297332" y="7975600"/>
                </a:lnTo>
                <a:lnTo>
                  <a:pt x="297332"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366" name="Google Shape;366;p14"/>
          <p:cNvSpPr txBox="1"/>
          <p:nvPr/>
        </p:nvSpPr>
        <p:spPr>
          <a:xfrm>
            <a:off x="709348" y="1025100"/>
            <a:ext cx="5896500" cy="1077000"/>
          </a:xfrm>
          <a:prstGeom prst="rect">
            <a:avLst/>
          </a:prstGeom>
          <a:noFill/>
          <a:ln>
            <a:noFill/>
          </a:ln>
        </p:spPr>
        <p:txBody>
          <a:bodyPr spcFirstLastPara="1" wrap="square" lIns="0" tIns="12700" rIns="0" bIns="0" anchor="t" anchorCtr="0">
            <a:spAutoFit/>
          </a:bodyPr>
          <a:lstStyle/>
          <a:p>
            <a:pPr marL="12700" marR="41910" lvl="0" indent="0" algn="l" rtl="0">
              <a:lnSpc>
                <a:spcPct val="109500"/>
              </a:lnSpc>
              <a:spcBef>
                <a:spcPts val="0"/>
              </a:spcBef>
              <a:spcAft>
                <a:spcPts val="0"/>
              </a:spcAft>
              <a:buClr>
                <a:schemeClr val="dk1"/>
              </a:buClr>
              <a:buFont typeface="Arial"/>
              <a:buNone/>
            </a:pPr>
            <a:r>
              <a:rPr lang="en-US" sz="3300" b="1" dirty="0">
                <a:solidFill>
                  <a:srgbClr val="010101"/>
                </a:solidFill>
                <a:latin typeface="Poppins"/>
                <a:ea typeface="Poppins"/>
                <a:cs typeface="Poppins"/>
                <a:sym typeface="Poppins"/>
              </a:rPr>
              <a:t>Financial highlights  revenue and net portfolio</a:t>
            </a:r>
            <a:endParaRPr sz="3300" b="1" dirty="0">
              <a:solidFill>
                <a:srgbClr val="010101"/>
              </a:solidFill>
              <a:latin typeface="Poppins"/>
              <a:ea typeface="Poppins"/>
              <a:cs typeface="Poppins"/>
              <a:sym typeface="Poppins"/>
            </a:endParaRPr>
          </a:p>
        </p:txBody>
      </p:sp>
      <p:graphicFrame>
        <p:nvGraphicFramePr>
          <p:cNvPr id="2" name="Table 1">
            <a:extLst>
              <a:ext uri="{FF2B5EF4-FFF2-40B4-BE49-F238E27FC236}">
                <a16:creationId xmlns:a16="http://schemas.microsoft.com/office/drawing/2014/main" id="{4A77D982-D023-C3CA-E52F-CC20E43F36AC}"/>
              </a:ext>
            </a:extLst>
          </p:cNvPr>
          <p:cNvGraphicFramePr>
            <a:graphicFrameLocks noGrp="1"/>
          </p:cNvGraphicFramePr>
          <p:nvPr>
            <p:extLst>
              <p:ext uri="{D42A27DB-BD31-4B8C-83A1-F6EECF244321}">
                <p14:modId xmlns:p14="http://schemas.microsoft.com/office/powerpoint/2010/main" val="1759314830"/>
              </p:ext>
            </p:extLst>
          </p:nvPr>
        </p:nvGraphicFramePr>
        <p:xfrm>
          <a:off x="709348" y="2748303"/>
          <a:ext cx="5480995" cy="3261360"/>
        </p:xfrm>
        <a:graphic>
          <a:graphicData uri="http://schemas.openxmlformats.org/drawingml/2006/table">
            <a:tbl>
              <a:tblPr firstRow="1" bandRow="1">
                <a:tableStyleId>{5C22544A-7EE6-4342-B048-85BDC9FD1C3A}</a:tableStyleId>
              </a:tblPr>
              <a:tblGrid>
                <a:gridCol w="1598423">
                  <a:extLst>
                    <a:ext uri="{9D8B030D-6E8A-4147-A177-3AD203B41FA5}">
                      <a16:colId xmlns:a16="http://schemas.microsoft.com/office/drawing/2014/main" val="2874654256"/>
                    </a:ext>
                  </a:extLst>
                </a:gridCol>
                <a:gridCol w="1284515">
                  <a:extLst>
                    <a:ext uri="{9D8B030D-6E8A-4147-A177-3AD203B41FA5}">
                      <a16:colId xmlns:a16="http://schemas.microsoft.com/office/drawing/2014/main" val="1892981828"/>
                    </a:ext>
                  </a:extLst>
                </a:gridCol>
                <a:gridCol w="1291771">
                  <a:extLst>
                    <a:ext uri="{9D8B030D-6E8A-4147-A177-3AD203B41FA5}">
                      <a16:colId xmlns:a16="http://schemas.microsoft.com/office/drawing/2014/main" val="2025838129"/>
                    </a:ext>
                  </a:extLst>
                </a:gridCol>
                <a:gridCol w="1306286">
                  <a:extLst>
                    <a:ext uri="{9D8B030D-6E8A-4147-A177-3AD203B41FA5}">
                      <a16:colId xmlns:a16="http://schemas.microsoft.com/office/drawing/2014/main" val="4077067442"/>
                    </a:ext>
                  </a:extLst>
                </a:gridCol>
              </a:tblGrid>
              <a:tr h="370840">
                <a:tc>
                  <a:txBody>
                    <a:bodyPr/>
                    <a:lstStyle/>
                    <a:p>
                      <a:r>
                        <a:rPr lang="lv-LV" dirty="0">
                          <a:solidFill>
                            <a:schemeClr val="bg1"/>
                          </a:solidFill>
                        </a:rPr>
                        <a:t>EUR</a:t>
                      </a:r>
                      <a:endParaRPr lang="en-GB" dirty="0">
                        <a:solidFill>
                          <a:schemeClr val="bg1"/>
                        </a:solidFill>
                      </a:endParaRPr>
                    </a:p>
                  </a:txBody>
                  <a:tcPr/>
                </a:tc>
                <a:tc>
                  <a:txBody>
                    <a:bodyPr/>
                    <a:lstStyle/>
                    <a:p>
                      <a:r>
                        <a:rPr lang="en-GB" dirty="0"/>
                        <a:t>2024</a:t>
                      </a:r>
                    </a:p>
                  </a:txBody>
                  <a:tcPr/>
                </a:tc>
                <a:tc>
                  <a:txBody>
                    <a:bodyPr/>
                    <a:lstStyle/>
                    <a:p>
                      <a:r>
                        <a:rPr lang="en-GB" dirty="0"/>
                        <a:t>6m 2025</a:t>
                      </a:r>
                    </a:p>
                  </a:txBody>
                  <a:tcPr/>
                </a:tc>
                <a:tc>
                  <a:txBody>
                    <a:bodyPr/>
                    <a:lstStyle/>
                    <a:p>
                      <a:r>
                        <a:rPr lang="en-GB" dirty="0"/>
                        <a:t>2025</a:t>
                      </a:r>
                      <a:r>
                        <a:rPr lang="lv-LV" dirty="0"/>
                        <a:t>*</a:t>
                      </a:r>
                      <a:r>
                        <a:rPr lang="en-GB" dirty="0"/>
                        <a:t> forecast</a:t>
                      </a:r>
                    </a:p>
                  </a:txBody>
                  <a:tcPr/>
                </a:tc>
                <a:extLst>
                  <a:ext uri="{0D108BD9-81ED-4DB2-BD59-A6C34878D82A}">
                    <a16:rowId xmlns:a16="http://schemas.microsoft.com/office/drawing/2014/main" val="267844807"/>
                  </a:ext>
                </a:extLst>
              </a:tr>
              <a:tr h="370840">
                <a:tc>
                  <a:txBody>
                    <a:bodyPr/>
                    <a:lstStyle/>
                    <a:p>
                      <a:r>
                        <a:rPr lang="en-GB" b="1" dirty="0"/>
                        <a:t>REVENUE</a:t>
                      </a:r>
                    </a:p>
                  </a:txBody>
                  <a:tcPr/>
                </a:tc>
                <a:tc>
                  <a:txBody>
                    <a:bodyPr/>
                    <a:lstStyle/>
                    <a:p>
                      <a:r>
                        <a:rPr lang="en-GB" b="1" dirty="0"/>
                        <a:t>1 436 919</a:t>
                      </a:r>
                    </a:p>
                  </a:txBody>
                  <a:tcPr/>
                </a:tc>
                <a:tc>
                  <a:txBody>
                    <a:bodyPr/>
                    <a:lstStyle/>
                    <a:p>
                      <a:r>
                        <a:rPr lang="en-GB" b="1" dirty="0"/>
                        <a:t>1 055 417</a:t>
                      </a:r>
                    </a:p>
                  </a:txBody>
                  <a:tcPr/>
                </a:tc>
                <a:tc>
                  <a:txBody>
                    <a:bodyPr/>
                    <a:lstStyle/>
                    <a:p>
                      <a:r>
                        <a:rPr lang="en-GB" b="1" dirty="0"/>
                        <a:t>2 089 338</a:t>
                      </a:r>
                    </a:p>
                  </a:txBody>
                  <a:tcPr/>
                </a:tc>
                <a:extLst>
                  <a:ext uri="{0D108BD9-81ED-4DB2-BD59-A6C34878D82A}">
                    <a16:rowId xmlns:a16="http://schemas.microsoft.com/office/drawing/2014/main" val="3502658402"/>
                  </a:ext>
                </a:extLst>
              </a:tr>
              <a:tr h="370840">
                <a:tc>
                  <a:txBody>
                    <a:bodyPr/>
                    <a:lstStyle/>
                    <a:p>
                      <a:r>
                        <a:rPr lang="en-GB" dirty="0"/>
                        <a:t>DIRECT COSTS</a:t>
                      </a:r>
                    </a:p>
                  </a:txBody>
                  <a:tcPr/>
                </a:tc>
                <a:tc>
                  <a:txBody>
                    <a:bodyPr/>
                    <a:lstStyle/>
                    <a:p>
                      <a:r>
                        <a:rPr lang="en-GB" dirty="0"/>
                        <a:t>(757 115)</a:t>
                      </a:r>
                    </a:p>
                  </a:txBody>
                  <a:tcPr/>
                </a:tc>
                <a:tc>
                  <a:txBody>
                    <a:bodyPr/>
                    <a:lstStyle/>
                    <a:p>
                      <a:r>
                        <a:rPr lang="en-GB" dirty="0"/>
                        <a:t>(611 051)</a:t>
                      </a:r>
                    </a:p>
                  </a:txBody>
                  <a:tcPr/>
                </a:tc>
                <a:tc>
                  <a:txBody>
                    <a:bodyPr/>
                    <a:lstStyle/>
                    <a:p>
                      <a:r>
                        <a:rPr lang="en-GB" dirty="0"/>
                        <a:t>(1 132 201)</a:t>
                      </a:r>
                    </a:p>
                  </a:txBody>
                  <a:tcPr/>
                </a:tc>
                <a:extLst>
                  <a:ext uri="{0D108BD9-81ED-4DB2-BD59-A6C34878D82A}">
                    <a16:rowId xmlns:a16="http://schemas.microsoft.com/office/drawing/2014/main" val="3986982650"/>
                  </a:ext>
                </a:extLst>
              </a:tr>
              <a:tr h="370840">
                <a:tc>
                  <a:txBody>
                    <a:bodyPr/>
                    <a:lstStyle/>
                    <a:p>
                      <a:r>
                        <a:rPr lang="en-GB" b="1" dirty="0"/>
                        <a:t>GROSS PROFIT</a:t>
                      </a:r>
                    </a:p>
                  </a:txBody>
                  <a:tcPr/>
                </a:tc>
                <a:tc>
                  <a:txBody>
                    <a:bodyPr/>
                    <a:lstStyle/>
                    <a:p>
                      <a:r>
                        <a:rPr lang="en-GB" b="1" dirty="0"/>
                        <a:t>679 804</a:t>
                      </a:r>
                    </a:p>
                  </a:txBody>
                  <a:tcPr/>
                </a:tc>
                <a:tc>
                  <a:txBody>
                    <a:bodyPr/>
                    <a:lstStyle/>
                    <a:p>
                      <a:r>
                        <a:rPr lang="en-GB" b="1" dirty="0"/>
                        <a:t>444 366</a:t>
                      </a:r>
                    </a:p>
                  </a:txBody>
                  <a:tcPr/>
                </a:tc>
                <a:tc>
                  <a:txBody>
                    <a:bodyPr/>
                    <a:lstStyle/>
                    <a:p>
                      <a:r>
                        <a:rPr lang="en-GB" b="1" dirty="0"/>
                        <a:t>957 137</a:t>
                      </a:r>
                    </a:p>
                  </a:txBody>
                  <a:tcPr/>
                </a:tc>
                <a:extLst>
                  <a:ext uri="{0D108BD9-81ED-4DB2-BD59-A6C34878D82A}">
                    <a16:rowId xmlns:a16="http://schemas.microsoft.com/office/drawing/2014/main" val="2773642112"/>
                  </a:ext>
                </a:extLst>
              </a:tr>
              <a:tr h="370840">
                <a:tc>
                  <a:txBody>
                    <a:bodyPr/>
                    <a:lstStyle/>
                    <a:p>
                      <a:r>
                        <a:rPr lang="en-GB" dirty="0"/>
                        <a:t>Indirect costs</a:t>
                      </a:r>
                    </a:p>
                  </a:txBody>
                  <a:tcPr/>
                </a:tc>
                <a:tc>
                  <a:txBody>
                    <a:bodyPr/>
                    <a:lstStyle/>
                    <a:p>
                      <a:r>
                        <a:rPr lang="en-GB" dirty="0"/>
                        <a:t>(431 545)</a:t>
                      </a:r>
                    </a:p>
                  </a:txBody>
                  <a:tcPr/>
                </a:tc>
                <a:tc>
                  <a:txBody>
                    <a:bodyPr/>
                    <a:lstStyle/>
                    <a:p>
                      <a:r>
                        <a:rPr lang="en-GB" dirty="0"/>
                        <a:t>(273 997)</a:t>
                      </a:r>
                    </a:p>
                  </a:txBody>
                  <a:tcPr/>
                </a:tc>
                <a:tc>
                  <a:txBody>
                    <a:bodyPr/>
                    <a:lstStyle/>
                    <a:p>
                      <a:r>
                        <a:rPr lang="en-GB" dirty="0"/>
                        <a:t>(522 116)</a:t>
                      </a:r>
                    </a:p>
                  </a:txBody>
                  <a:tcPr/>
                </a:tc>
                <a:extLst>
                  <a:ext uri="{0D108BD9-81ED-4DB2-BD59-A6C34878D82A}">
                    <a16:rowId xmlns:a16="http://schemas.microsoft.com/office/drawing/2014/main" val="4235888897"/>
                  </a:ext>
                </a:extLst>
              </a:tr>
              <a:tr h="370840">
                <a:tc>
                  <a:txBody>
                    <a:bodyPr/>
                    <a:lstStyle/>
                    <a:p>
                      <a:r>
                        <a:rPr lang="en-GB" dirty="0"/>
                        <a:t>EBITDA</a:t>
                      </a:r>
                    </a:p>
                  </a:txBody>
                  <a:tcPr/>
                </a:tc>
                <a:tc>
                  <a:txBody>
                    <a:bodyPr/>
                    <a:lstStyle/>
                    <a:p>
                      <a:r>
                        <a:rPr lang="en-GB" dirty="0"/>
                        <a:t>402 923</a:t>
                      </a:r>
                    </a:p>
                  </a:txBody>
                  <a:tcPr/>
                </a:tc>
                <a:tc>
                  <a:txBody>
                    <a:bodyPr/>
                    <a:lstStyle/>
                    <a:p>
                      <a:r>
                        <a:rPr lang="en-GB" dirty="0"/>
                        <a:t>140 138</a:t>
                      </a:r>
                    </a:p>
                  </a:txBody>
                  <a:tcPr/>
                </a:tc>
                <a:tc>
                  <a:txBody>
                    <a:bodyPr/>
                    <a:lstStyle/>
                    <a:p>
                      <a:r>
                        <a:rPr lang="en-GB" dirty="0"/>
                        <a:t>344 729</a:t>
                      </a:r>
                    </a:p>
                  </a:txBody>
                  <a:tcPr/>
                </a:tc>
                <a:extLst>
                  <a:ext uri="{0D108BD9-81ED-4DB2-BD59-A6C34878D82A}">
                    <a16:rowId xmlns:a16="http://schemas.microsoft.com/office/drawing/2014/main" val="666763541"/>
                  </a:ext>
                </a:extLst>
              </a:tr>
              <a:tr h="370840">
                <a:tc>
                  <a:txBody>
                    <a:bodyPr/>
                    <a:lstStyle/>
                    <a:p>
                      <a:r>
                        <a:rPr lang="en-GB" b="1" dirty="0"/>
                        <a:t>Net Profit / (Loss)</a:t>
                      </a:r>
                    </a:p>
                  </a:txBody>
                  <a:tcPr/>
                </a:tc>
                <a:tc>
                  <a:txBody>
                    <a:bodyPr/>
                    <a:lstStyle/>
                    <a:p>
                      <a:r>
                        <a:rPr lang="en-GB" b="1" dirty="0"/>
                        <a:t>120 116</a:t>
                      </a:r>
                    </a:p>
                  </a:txBody>
                  <a:tcPr/>
                </a:tc>
                <a:tc>
                  <a:txBody>
                    <a:bodyPr/>
                    <a:lstStyle/>
                    <a:p>
                      <a:r>
                        <a:rPr lang="en-GB" b="1" dirty="0"/>
                        <a:t>27 799</a:t>
                      </a:r>
                    </a:p>
                  </a:txBody>
                  <a:tcPr/>
                </a:tc>
                <a:tc>
                  <a:txBody>
                    <a:bodyPr/>
                    <a:lstStyle/>
                    <a:p>
                      <a:r>
                        <a:rPr lang="en-GB" b="1" dirty="0"/>
                        <a:t>149 652</a:t>
                      </a:r>
                    </a:p>
                  </a:txBody>
                  <a:tcPr/>
                </a:tc>
                <a:extLst>
                  <a:ext uri="{0D108BD9-81ED-4DB2-BD59-A6C34878D82A}">
                    <a16:rowId xmlns:a16="http://schemas.microsoft.com/office/drawing/2014/main" val="2278984220"/>
                  </a:ext>
                </a:extLst>
              </a:tr>
              <a:tr h="370840">
                <a:tc>
                  <a:txBody>
                    <a:bodyPr/>
                    <a:lstStyle/>
                    <a:p>
                      <a:r>
                        <a:rPr lang="en-GB" dirty="0"/>
                        <a:t>Net Loan portfolio</a:t>
                      </a:r>
                    </a:p>
                  </a:txBody>
                  <a:tcPr/>
                </a:tc>
                <a:tc>
                  <a:txBody>
                    <a:bodyPr/>
                    <a:lstStyle/>
                    <a:p>
                      <a:r>
                        <a:rPr lang="en-GB" dirty="0"/>
                        <a:t>612 073</a:t>
                      </a:r>
                    </a:p>
                  </a:txBody>
                  <a:tcPr/>
                </a:tc>
                <a:tc>
                  <a:txBody>
                    <a:bodyPr/>
                    <a:lstStyle/>
                    <a:p>
                      <a:r>
                        <a:rPr lang="en-GB" dirty="0"/>
                        <a:t>797 421</a:t>
                      </a:r>
                    </a:p>
                  </a:txBody>
                  <a:tcPr/>
                </a:tc>
                <a:tc>
                  <a:txBody>
                    <a:bodyPr/>
                    <a:lstStyle/>
                    <a:p>
                      <a:r>
                        <a:rPr lang="en-GB" dirty="0"/>
                        <a:t>1 063 616</a:t>
                      </a:r>
                    </a:p>
                  </a:txBody>
                  <a:tcPr/>
                </a:tc>
                <a:extLst>
                  <a:ext uri="{0D108BD9-81ED-4DB2-BD59-A6C34878D82A}">
                    <a16:rowId xmlns:a16="http://schemas.microsoft.com/office/drawing/2014/main" val="4095579485"/>
                  </a:ext>
                </a:extLst>
              </a:tr>
            </a:tbl>
          </a:graphicData>
        </a:graphic>
      </p:graphicFrame>
      <p:sp>
        <p:nvSpPr>
          <p:cNvPr id="4" name="Google Shape;289;p13">
            <a:extLst>
              <a:ext uri="{FF2B5EF4-FFF2-40B4-BE49-F238E27FC236}">
                <a16:creationId xmlns:a16="http://schemas.microsoft.com/office/drawing/2014/main" id="{07CECFC8-0975-5A6D-B1E5-5292A638FB03}"/>
              </a:ext>
            </a:extLst>
          </p:cNvPr>
          <p:cNvSpPr/>
          <p:nvPr/>
        </p:nvSpPr>
        <p:spPr>
          <a:xfrm>
            <a:off x="6853924" y="0"/>
            <a:ext cx="7369126" cy="7975600"/>
          </a:xfrm>
          <a:custGeom>
            <a:avLst/>
            <a:gdLst/>
            <a:ahLst/>
            <a:cxnLst/>
            <a:rect l="l" t="t" r="r" b="b"/>
            <a:pathLst>
              <a:path w="6213475" h="7975600" extrusionOk="0">
                <a:moveTo>
                  <a:pt x="6212941" y="0"/>
                </a:moveTo>
                <a:lnTo>
                  <a:pt x="0" y="0"/>
                </a:lnTo>
                <a:lnTo>
                  <a:pt x="0" y="7975600"/>
                </a:lnTo>
                <a:lnTo>
                  <a:pt x="6212941" y="7975600"/>
                </a:lnTo>
                <a:lnTo>
                  <a:pt x="6212941" y="0"/>
                </a:lnTo>
                <a:close/>
              </a:path>
            </a:pathLst>
          </a:custGeom>
          <a:solidFill>
            <a:srgbClr val="FEBD2A"/>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5" name="Google Shape;290;p13">
            <a:extLst>
              <a:ext uri="{FF2B5EF4-FFF2-40B4-BE49-F238E27FC236}">
                <a16:creationId xmlns:a16="http://schemas.microsoft.com/office/drawing/2014/main" id="{E035A53A-A350-E5CB-AE5F-55827E6A54E7}"/>
              </a:ext>
            </a:extLst>
          </p:cNvPr>
          <p:cNvSpPr txBox="1"/>
          <p:nvPr/>
        </p:nvSpPr>
        <p:spPr>
          <a:xfrm>
            <a:off x="7565442" y="258768"/>
            <a:ext cx="4661999" cy="605294"/>
          </a:xfrm>
          <a:prstGeom prst="rect">
            <a:avLst/>
          </a:prstGeom>
          <a:noFill/>
          <a:ln>
            <a:noFill/>
          </a:ln>
        </p:spPr>
        <p:txBody>
          <a:bodyPr spcFirstLastPara="1" wrap="square" lIns="0" tIns="12700" rIns="0" bIns="0" anchor="t" anchorCtr="0">
            <a:spAutoFit/>
          </a:bodyPr>
          <a:lstStyle/>
          <a:p>
            <a:pPr marL="12700" marR="5080" lvl="0" indent="0" algn="l" rtl="0">
              <a:lnSpc>
                <a:spcPct val="109500"/>
              </a:lnSpc>
              <a:spcBef>
                <a:spcPts val="0"/>
              </a:spcBef>
              <a:spcAft>
                <a:spcPts val="0"/>
              </a:spcAft>
              <a:buNone/>
            </a:pPr>
            <a:r>
              <a:rPr lang="lv-LV" sz="3500" b="1" dirty="0">
                <a:solidFill>
                  <a:srgbClr val="010101"/>
                </a:solidFill>
                <a:latin typeface="Poppins"/>
                <a:ea typeface="Poppins"/>
                <a:cs typeface="Poppins"/>
                <a:sym typeface="Poppins"/>
              </a:rPr>
              <a:t>Future perspectives</a:t>
            </a:r>
            <a:endParaRPr sz="3500" b="1" dirty="0">
              <a:solidFill>
                <a:srgbClr val="010101"/>
              </a:solidFill>
              <a:latin typeface="Poppins"/>
              <a:ea typeface="Poppins"/>
              <a:cs typeface="Poppins"/>
              <a:sym typeface="Poppins"/>
            </a:endParaRPr>
          </a:p>
        </p:txBody>
      </p:sp>
      <p:sp>
        <p:nvSpPr>
          <p:cNvPr id="6" name="Google Shape;291;p13">
            <a:extLst>
              <a:ext uri="{FF2B5EF4-FFF2-40B4-BE49-F238E27FC236}">
                <a16:creationId xmlns:a16="http://schemas.microsoft.com/office/drawing/2014/main" id="{77E0F76E-7E42-53F3-6449-E6F7F9DC70F4}"/>
              </a:ext>
            </a:extLst>
          </p:cNvPr>
          <p:cNvSpPr txBox="1"/>
          <p:nvPr/>
        </p:nvSpPr>
        <p:spPr>
          <a:xfrm>
            <a:off x="7105121" y="1025100"/>
            <a:ext cx="6856095" cy="6553076"/>
          </a:xfrm>
          <a:prstGeom prst="rect">
            <a:avLst/>
          </a:prstGeom>
          <a:noFill/>
          <a:ln>
            <a:noFill/>
          </a:ln>
        </p:spPr>
        <p:txBody>
          <a:bodyPr spcFirstLastPara="1" wrap="square" lIns="0" tIns="12700" rIns="0" bIns="0" anchor="t" anchorCtr="0">
            <a:spAutoFit/>
          </a:bodyPr>
          <a:lstStyle/>
          <a:p>
            <a:pPr marL="298450" marR="445133" lvl="0" indent="-285750">
              <a:buFont typeface="Arial" panose="020B0604020202020204" pitchFamily="34" charset="0"/>
              <a:buChar char="•"/>
            </a:pPr>
            <a:r>
              <a:rPr lang="en-US" sz="1700" b="1" dirty="0">
                <a:solidFill>
                  <a:srgbClr val="FFFFFF"/>
                </a:solidFill>
                <a:latin typeface="Poppins"/>
                <a:ea typeface="Poppins"/>
                <a:cs typeface="Poppins"/>
                <a:sym typeface="Poppins"/>
              </a:rPr>
              <a:t>Rapid Market Growth: </a:t>
            </a:r>
            <a:r>
              <a:rPr lang="en-US" sz="1700" dirty="0">
                <a:solidFill>
                  <a:srgbClr val="FFFFFF"/>
                </a:solidFill>
                <a:latin typeface="Poppins"/>
                <a:ea typeface="Poppins"/>
                <a:cs typeface="Poppins"/>
                <a:sym typeface="Poppins"/>
              </a:rPr>
              <a:t>Sri Lanka’s online lending market is projected to reach LKR 15 billion by 2024</a:t>
            </a:r>
            <a:r>
              <a:rPr lang="lv-LV" sz="1700" dirty="0">
                <a:solidFill>
                  <a:srgbClr val="FFFFFF"/>
                </a:solidFill>
                <a:latin typeface="Poppins"/>
                <a:ea typeface="Poppins"/>
                <a:cs typeface="Poppins"/>
                <a:sym typeface="Poppins"/>
              </a:rPr>
              <a:t>*</a:t>
            </a:r>
            <a:r>
              <a:rPr lang="en-US" sz="1700" dirty="0">
                <a:solidFill>
                  <a:srgbClr val="FFFFFF"/>
                </a:solidFill>
                <a:latin typeface="Poppins"/>
                <a:ea typeface="Poppins"/>
                <a:cs typeface="Poppins"/>
                <a:sym typeface="Poppins"/>
              </a:rPr>
              <a:t>, up from LKR 381 million in 2021, driven by increasing internet and smartphone penetration (over 30 million mobile connections, 85% smartphone connections by 2024</a:t>
            </a:r>
            <a:endParaRPr lang="lv-LV" sz="1700" dirty="0">
              <a:solidFill>
                <a:srgbClr val="FFFFFF"/>
              </a:solidFill>
              <a:latin typeface="Poppins"/>
              <a:ea typeface="Poppins"/>
              <a:cs typeface="Poppins"/>
              <a:sym typeface="Poppins"/>
            </a:endParaRPr>
          </a:p>
          <a:p>
            <a:pPr marL="298450" marR="445133" lvl="0" indent="-285750">
              <a:buFont typeface="Arial" panose="020B0604020202020204" pitchFamily="34" charset="0"/>
              <a:buChar char="•"/>
            </a:pPr>
            <a:endParaRPr lang="lv-LV" sz="1700" dirty="0">
              <a:solidFill>
                <a:srgbClr val="FFFFFF"/>
              </a:solidFill>
              <a:latin typeface="Poppins"/>
              <a:ea typeface="Poppins"/>
              <a:cs typeface="Poppins"/>
              <a:sym typeface="Poppins"/>
            </a:endParaRPr>
          </a:p>
          <a:p>
            <a:pPr marL="298450" marR="445133" lvl="0" indent="-285750">
              <a:buFont typeface="Arial" panose="020B0604020202020204" pitchFamily="34" charset="0"/>
              <a:buChar char="•"/>
            </a:pPr>
            <a:r>
              <a:rPr lang="en-US" sz="1700" b="1" dirty="0">
                <a:solidFill>
                  <a:srgbClr val="FFFFFF"/>
                </a:solidFill>
                <a:latin typeface="Poppins"/>
                <a:cs typeface="Poppins"/>
                <a:sym typeface="Poppins"/>
              </a:rPr>
              <a:t>Economic Recovery: </a:t>
            </a:r>
            <a:r>
              <a:rPr lang="en-US" sz="1700" dirty="0">
                <a:solidFill>
                  <a:srgbClr val="FFFFFF"/>
                </a:solidFill>
                <a:latin typeface="Poppins"/>
                <a:cs typeface="Poppins"/>
                <a:sym typeface="Poppins"/>
              </a:rPr>
              <a:t>Sri Lanka’s economy grew 5% in 2024, with strong tourism (38% increase) and remittances supporting a current account surplus, signaling stability for investors</a:t>
            </a:r>
            <a:r>
              <a:rPr lang="lv-LV" sz="1700" dirty="0">
                <a:solidFill>
                  <a:srgbClr val="FFFFFF"/>
                </a:solidFill>
                <a:latin typeface="Poppins"/>
                <a:cs typeface="Poppins"/>
                <a:sym typeface="Poppins"/>
              </a:rPr>
              <a:t>*</a:t>
            </a:r>
            <a:r>
              <a:rPr lang="en-US" sz="1700" dirty="0">
                <a:solidFill>
                  <a:srgbClr val="FFFFFF"/>
                </a:solidFill>
                <a:latin typeface="Poppins"/>
                <a:cs typeface="Poppins"/>
                <a:sym typeface="Poppins"/>
              </a:rPr>
              <a:t>.</a:t>
            </a:r>
            <a:endParaRPr lang="lv-LV" sz="1700" dirty="0">
              <a:solidFill>
                <a:srgbClr val="FFFFFF"/>
              </a:solidFill>
              <a:latin typeface="Poppins"/>
              <a:cs typeface="Poppins"/>
              <a:sym typeface="Poppins"/>
            </a:endParaRPr>
          </a:p>
          <a:p>
            <a:pPr marL="298450" marR="445133" lvl="0" indent="-285750">
              <a:buFont typeface="Arial" panose="020B0604020202020204" pitchFamily="34" charset="0"/>
              <a:buChar char="•"/>
            </a:pPr>
            <a:endParaRPr lang="lv-LV" sz="1700" dirty="0">
              <a:solidFill>
                <a:srgbClr val="FFFFFF"/>
              </a:solidFill>
              <a:latin typeface="Poppins"/>
              <a:cs typeface="Poppins"/>
              <a:sym typeface="Poppins"/>
            </a:endParaRPr>
          </a:p>
          <a:p>
            <a:pPr marL="298450" marR="445133" lvl="0" indent="-285750">
              <a:buFont typeface="Arial" panose="020B0604020202020204" pitchFamily="34" charset="0"/>
              <a:buChar char="•"/>
            </a:pPr>
            <a:r>
              <a:rPr lang="en-US" sz="1700" b="1" dirty="0">
                <a:solidFill>
                  <a:srgbClr val="FFFFFF"/>
                </a:solidFill>
                <a:latin typeface="Poppins"/>
                <a:cs typeface="Poppins"/>
                <a:sym typeface="Poppins"/>
              </a:rPr>
              <a:t>Regulatory Compliance and Licensing Advantage: </a:t>
            </a:r>
            <a:r>
              <a:rPr lang="en-US" sz="1700" dirty="0">
                <a:solidFill>
                  <a:srgbClr val="FFFFFF"/>
                </a:solidFill>
                <a:latin typeface="Poppins"/>
                <a:cs typeface="Poppins"/>
                <a:sym typeface="Poppins"/>
              </a:rPr>
              <a:t>We are actively collaborating with local authorities to secure licensing under the forthcoming Financial Services Regulatory Authority law, expected in 2025, granting access to enhanced credit evaluation data and stronger loan enforcement powers, significantly reducing risk and boosting investor confidence</a:t>
            </a:r>
            <a:r>
              <a:rPr lang="lv-LV" sz="1700" dirty="0">
                <a:solidFill>
                  <a:srgbClr val="FFFFFF"/>
                </a:solidFill>
                <a:latin typeface="Poppins"/>
                <a:cs typeface="Poppins"/>
                <a:sym typeface="Poppins"/>
              </a:rPr>
              <a:t>.</a:t>
            </a:r>
          </a:p>
          <a:p>
            <a:pPr marL="12700" marR="445133" lvl="0"/>
            <a:endParaRPr lang="lv-LV" sz="1700" dirty="0">
              <a:solidFill>
                <a:srgbClr val="FFFFFF"/>
              </a:solidFill>
              <a:latin typeface="Poppins"/>
              <a:cs typeface="Poppins"/>
              <a:sym typeface="Poppins"/>
            </a:endParaRPr>
          </a:p>
          <a:p>
            <a:pPr marL="298450" marR="445133" lvl="0" indent="-285750">
              <a:buFont typeface="Arial" panose="020B0604020202020204" pitchFamily="34" charset="0"/>
              <a:buChar char="•"/>
            </a:pPr>
            <a:r>
              <a:rPr lang="en-US" sz="1700" b="1" dirty="0">
                <a:solidFill>
                  <a:srgbClr val="FFFFFF"/>
                </a:solidFill>
                <a:latin typeface="Poppins"/>
                <a:cs typeface="Poppins"/>
                <a:sym typeface="Poppins"/>
              </a:rPr>
              <a:t>Strategic Retail Financing Product Launch: </a:t>
            </a:r>
            <a:r>
              <a:rPr lang="en-US" sz="1700" dirty="0">
                <a:solidFill>
                  <a:srgbClr val="FFFFFF"/>
                </a:solidFill>
                <a:latin typeface="Poppins"/>
                <a:cs typeface="Poppins"/>
                <a:sym typeface="Poppins"/>
              </a:rPr>
              <a:t>In partnership with leading local retailers, we are launching a point-of-sale financing product in Q2 2025, enabling instant credit for consumer purchases, tapping into Sri Lanka’s growing retail sector and boosting loan volumes by an estimated 25%</a:t>
            </a:r>
            <a:endParaRPr sz="1700" dirty="0">
              <a:solidFill>
                <a:srgbClr val="FFFFFF"/>
              </a:solidFill>
              <a:latin typeface="Poppins"/>
              <a:cs typeface="Poppins"/>
              <a:sym typeface="Poppin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Shape 473"/>
        <p:cNvGrpSpPr/>
        <p:nvPr/>
      </p:nvGrpSpPr>
      <p:grpSpPr>
        <a:xfrm>
          <a:off x="0" y="0"/>
          <a:ext cx="0" cy="0"/>
          <a:chOff x="0" y="0"/>
          <a:chExt cx="0" cy="0"/>
        </a:xfrm>
      </p:grpSpPr>
      <p:sp>
        <p:nvSpPr>
          <p:cNvPr id="474" name="Google Shape;474;p18"/>
          <p:cNvSpPr/>
          <p:nvPr/>
        </p:nvSpPr>
        <p:spPr>
          <a:xfrm>
            <a:off x="0" y="0"/>
            <a:ext cx="14225905" cy="7975600"/>
          </a:xfrm>
          <a:custGeom>
            <a:avLst/>
            <a:gdLst/>
            <a:ahLst/>
            <a:cxnLst/>
            <a:rect l="l" t="t" r="r" b="b"/>
            <a:pathLst>
              <a:path w="14225905" h="7975600" extrusionOk="0">
                <a:moveTo>
                  <a:pt x="11458942" y="0"/>
                </a:moveTo>
                <a:lnTo>
                  <a:pt x="0" y="0"/>
                </a:lnTo>
                <a:lnTo>
                  <a:pt x="0" y="7975600"/>
                </a:lnTo>
                <a:lnTo>
                  <a:pt x="14225651" y="7975600"/>
                </a:lnTo>
                <a:lnTo>
                  <a:pt x="14225651" y="2754223"/>
                </a:lnTo>
                <a:lnTo>
                  <a:pt x="14201734" y="2688971"/>
                </a:lnTo>
                <a:lnTo>
                  <a:pt x="14185459" y="2646366"/>
                </a:lnTo>
                <a:lnTo>
                  <a:pt x="14168770" y="2603967"/>
                </a:lnTo>
                <a:lnTo>
                  <a:pt x="14151670" y="2561776"/>
                </a:lnTo>
                <a:lnTo>
                  <a:pt x="14134162" y="2519797"/>
                </a:lnTo>
                <a:lnTo>
                  <a:pt x="14116248" y="2478031"/>
                </a:lnTo>
                <a:lnTo>
                  <a:pt x="14097930" y="2436481"/>
                </a:lnTo>
                <a:lnTo>
                  <a:pt x="14079211" y="2395150"/>
                </a:lnTo>
                <a:lnTo>
                  <a:pt x="14060094" y="2354039"/>
                </a:lnTo>
                <a:lnTo>
                  <a:pt x="14040580" y="2313152"/>
                </a:lnTo>
                <a:lnTo>
                  <a:pt x="14020673" y="2272491"/>
                </a:lnTo>
                <a:lnTo>
                  <a:pt x="14000374" y="2232058"/>
                </a:lnTo>
                <a:lnTo>
                  <a:pt x="13979687" y="2191856"/>
                </a:lnTo>
                <a:lnTo>
                  <a:pt x="13958614" y="2151887"/>
                </a:lnTo>
                <a:lnTo>
                  <a:pt x="13937156" y="2112154"/>
                </a:lnTo>
                <a:lnTo>
                  <a:pt x="13915318" y="2072659"/>
                </a:lnTo>
                <a:lnTo>
                  <a:pt x="13893100" y="2033405"/>
                </a:lnTo>
                <a:lnTo>
                  <a:pt x="13870506" y="1994394"/>
                </a:lnTo>
                <a:lnTo>
                  <a:pt x="13847538" y="1955629"/>
                </a:lnTo>
                <a:lnTo>
                  <a:pt x="13824199" y="1917111"/>
                </a:lnTo>
                <a:lnTo>
                  <a:pt x="13800491" y="1878845"/>
                </a:lnTo>
                <a:lnTo>
                  <a:pt x="13776416" y="1840831"/>
                </a:lnTo>
                <a:lnTo>
                  <a:pt x="13751977" y="1803073"/>
                </a:lnTo>
                <a:lnTo>
                  <a:pt x="13727176" y="1765572"/>
                </a:lnTo>
                <a:lnTo>
                  <a:pt x="13702017" y="1728333"/>
                </a:lnTo>
                <a:lnTo>
                  <a:pt x="13676500" y="1691356"/>
                </a:lnTo>
                <a:lnTo>
                  <a:pt x="13650630" y="1654644"/>
                </a:lnTo>
                <a:lnTo>
                  <a:pt x="13624408" y="1618200"/>
                </a:lnTo>
                <a:lnTo>
                  <a:pt x="13597836" y="1582027"/>
                </a:lnTo>
                <a:lnTo>
                  <a:pt x="13570918" y="1546126"/>
                </a:lnTo>
                <a:lnTo>
                  <a:pt x="13543655" y="1510500"/>
                </a:lnTo>
                <a:lnTo>
                  <a:pt x="13516051" y="1475153"/>
                </a:lnTo>
                <a:lnTo>
                  <a:pt x="13488107" y="1440085"/>
                </a:lnTo>
                <a:lnTo>
                  <a:pt x="13459827" y="1405300"/>
                </a:lnTo>
                <a:lnTo>
                  <a:pt x="13431211" y="1370800"/>
                </a:lnTo>
                <a:lnTo>
                  <a:pt x="13402264" y="1336588"/>
                </a:lnTo>
                <a:lnTo>
                  <a:pt x="13372988" y="1302665"/>
                </a:lnTo>
                <a:lnTo>
                  <a:pt x="13343384" y="1269035"/>
                </a:lnTo>
                <a:lnTo>
                  <a:pt x="13313456" y="1235701"/>
                </a:lnTo>
                <a:lnTo>
                  <a:pt x="13283205" y="1202663"/>
                </a:lnTo>
                <a:lnTo>
                  <a:pt x="13252635" y="1169926"/>
                </a:lnTo>
                <a:lnTo>
                  <a:pt x="13221748" y="1137490"/>
                </a:lnTo>
                <a:lnTo>
                  <a:pt x="13190546" y="1105360"/>
                </a:lnTo>
                <a:lnTo>
                  <a:pt x="13159032" y="1073537"/>
                </a:lnTo>
                <a:lnTo>
                  <a:pt x="13127208" y="1042024"/>
                </a:lnTo>
                <a:lnTo>
                  <a:pt x="13095077" y="1010823"/>
                </a:lnTo>
                <a:lnTo>
                  <a:pt x="13062641" y="979936"/>
                </a:lnTo>
                <a:lnTo>
                  <a:pt x="13029903" y="949367"/>
                </a:lnTo>
                <a:lnTo>
                  <a:pt x="12996864" y="919118"/>
                </a:lnTo>
                <a:lnTo>
                  <a:pt x="12963529" y="889190"/>
                </a:lnTo>
                <a:lnTo>
                  <a:pt x="12929898" y="859588"/>
                </a:lnTo>
                <a:lnTo>
                  <a:pt x="12895975" y="830312"/>
                </a:lnTo>
                <a:lnTo>
                  <a:pt x="12861762" y="801366"/>
                </a:lnTo>
                <a:lnTo>
                  <a:pt x="12827261" y="772751"/>
                </a:lnTo>
                <a:lnTo>
                  <a:pt x="12792475" y="744472"/>
                </a:lnTo>
                <a:lnTo>
                  <a:pt x="12757407" y="716529"/>
                </a:lnTo>
                <a:lnTo>
                  <a:pt x="12722058" y="688925"/>
                </a:lnTo>
                <a:lnTo>
                  <a:pt x="12686432" y="661664"/>
                </a:lnTo>
                <a:lnTo>
                  <a:pt x="12650531" y="634746"/>
                </a:lnTo>
                <a:lnTo>
                  <a:pt x="12614356" y="608176"/>
                </a:lnTo>
                <a:lnTo>
                  <a:pt x="12577912" y="581954"/>
                </a:lnTo>
                <a:lnTo>
                  <a:pt x="12541200" y="556085"/>
                </a:lnTo>
                <a:lnTo>
                  <a:pt x="12504222" y="530569"/>
                </a:lnTo>
                <a:lnTo>
                  <a:pt x="12466981" y="505411"/>
                </a:lnTo>
                <a:lnTo>
                  <a:pt x="12429481" y="480611"/>
                </a:lnTo>
                <a:lnTo>
                  <a:pt x="12391722" y="456173"/>
                </a:lnTo>
                <a:lnTo>
                  <a:pt x="12353707" y="432099"/>
                </a:lnTo>
                <a:lnTo>
                  <a:pt x="12315440" y="408392"/>
                </a:lnTo>
                <a:lnTo>
                  <a:pt x="12276922" y="385053"/>
                </a:lnTo>
                <a:lnTo>
                  <a:pt x="12238156" y="362086"/>
                </a:lnTo>
                <a:lnTo>
                  <a:pt x="12199145" y="339493"/>
                </a:lnTo>
                <a:lnTo>
                  <a:pt x="12159890" y="317276"/>
                </a:lnTo>
                <a:lnTo>
                  <a:pt x="12120395" y="295439"/>
                </a:lnTo>
                <a:lnTo>
                  <a:pt x="12080661" y="273982"/>
                </a:lnTo>
                <a:lnTo>
                  <a:pt x="12040692" y="252909"/>
                </a:lnTo>
                <a:lnTo>
                  <a:pt x="12000490" y="232223"/>
                </a:lnTo>
                <a:lnTo>
                  <a:pt x="11960056" y="211925"/>
                </a:lnTo>
                <a:lnTo>
                  <a:pt x="11919395" y="192019"/>
                </a:lnTo>
                <a:lnTo>
                  <a:pt x="11878507" y="172506"/>
                </a:lnTo>
                <a:lnTo>
                  <a:pt x="11837396" y="153389"/>
                </a:lnTo>
                <a:lnTo>
                  <a:pt x="11796065" y="134671"/>
                </a:lnTo>
                <a:lnTo>
                  <a:pt x="11754514" y="116354"/>
                </a:lnTo>
                <a:lnTo>
                  <a:pt x="11712748" y="98441"/>
                </a:lnTo>
                <a:lnTo>
                  <a:pt x="11670768" y="80934"/>
                </a:lnTo>
                <a:lnTo>
                  <a:pt x="11628578" y="63835"/>
                </a:lnTo>
                <a:lnTo>
                  <a:pt x="11586178" y="47147"/>
                </a:lnTo>
                <a:lnTo>
                  <a:pt x="11543573" y="30872"/>
                </a:lnTo>
                <a:lnTo>
                  <a:pt x="11500764" y="15013"/>
                </a:lnTo>
                <a:lnTo>
                  <a:pt x="11458942" y="0"/>
                </a:lnTo>
                <a:close/>
              </a:path>
            </a:pathLst>
          </a:custGeom>
          <a:solidFill>
            <a:srgbClr val="FEBD2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75" name="Google Shape;475;p18"/>
          <p:cNvSpPr txBox="1"/>
          <p:nvPr/>
        </p:nvSpPr>
        <p:spPr>
          <a:xfrm>
            <a:off x="1300759" y="960297"/>
            <a:ext cx="11622900" cy="5938800"/>
          </a:xfrm>
          <a:prstGeom prst="rect">
            <a:avLst/>
          </a:prstGeom>
          <a:noFill/>
          <a:ln>
            <a:noFill/>
          </a:ln>
        </p:spPr>
        <p:txBody>
          <a:bodyPr spcFirstLastPara="1" wrap="square" lIns="0" tIns="12700" rIns="0" bIns="0" anchor="t" anchorCtr="0">
            <a:spAutoFit/>
          </a:bodyPr>
          <a:lstStyle/>
          <a:p>
            <a:pPr marL="12700" lvl="0" indent="0" algn="l" rtl="0">
              <a:spcBef>
                <a:spcPts val="0"/>
              </a:spcBef>
              <a:spcAft>
                <a:spcPts val="0"/>
              </a:spcAft>
              <a:buClr>
                <a:schemeClr val="dk1"/>
              </a:buClr>
              <a:buFont typeface="Arial"/>
              <a:buNone/>
            </a:pPr>
            <a:r>
              <a:rPr lang="en-US" sz="1100">
                <a:solidFill>
                  <a:srgbClr val="231F20"/>
                </a:solidFill>
                <a:latin typeface="Poppins"/>
                <a:ea typeface="Poppins"/>
                <a:cs typeface="Poppins"/>
                <a:sym typeface="Poppins"/>
              </a:rPr>
              <a:t>The information in this presentation has not been independently verified and is subject to updating, completion, revision and further amendment.</a:t>
            </a:r>
            <a:endParaRPr sz="1100">
              <a:solidFill>
                <a:schemeClr val="dk1"/>
              </a:solidFill>
              <a:latin typeface="Poppins"/>
              <a:ea typeface="Poppins"/>
              <a:cs typeface="Poppins"/>
              <a:sym typeface="Poppins"/>
            </a:endParaRPr>
          </a:p>
          <a:p>
            <a:pPr marL="12700" marR="19685" lvl="0" indent="0" algn="l" rtl="0">
              <a:spcBef>
                <a:spcPts val="0"/>
              </a:spcBef>
              <a:spcAft>
                <a:spcPts val="0"/>
              </a:spcAft>
              <a:buClr>
                <a:schemeClr val="dk1"/>
              </a:buClr>
              <a:buFont typeface="Arial"/>
              <a:buNone/>
            </a:pPr>
            <a:r>
              <a:rPr lang="en-US" sz="1100">
                <a:solidFill>
                  <a:srgbClr val="231F20"/>
                </a:solidFill>
                <a:latin typeface="Poppins"/>
                <a:ea typeface="Poppins"/>
                <a:cs typeface="Poppins"/>
                <a:sym typeface="Poppins"/>
              </a:rPr>
              <a:t>The presentation does not purport to contain all information that a prospective lender may require. While the information contained herein has been  prepared in good faith, neither the Borrower nor its shareholders, directors, officers, agents, employees, or advisors, give, has given or has authority</a:t>
            </a:r>
            <a:r>
              <a:rPr lang="en-US" sz="1100">
                <a:solidFill>
                  <a:schemeClr val="dk1"/>
                </a:solidFill>
                <a:latin typeface="Poppins"/>
                <a:ea typeface="Poppins"/>
                <a:cs typeface="Poppins"/>
                <a:sym typeface="Poppins"/>
              </a:rPr>
              <a:t> </a:t>
            </a:r>
            <a:r>
              <a:rPr lang="en-US" sz="1100">
                <a:solidFill>
                  <a:srgbClr val="231F20"/>
                </a:solidFill>
                <a:latin typeface="Poppins"/>
                <a:ea typeface="Poppins"/>
                <a:cs typeface="Poppins"/>
                <a:sym typeface="Poppins"/>
              </a:rPr>
              <a:t>to give, any representations or warranties (expressed or implied) as to, or in relation to, the accuracy, reliability or completeness of the information  in this presentation or any revision thereof, or of any other written or oral information made or to be made available to any interested party or its</a:t>
            </a:r>
            <a:r>
              <a:rPr lang="en-US" sz="1100">
                <a:solidFill>
                  <a:schemeClr val="dk1"/>
                </a:solidFill>
                <a:latin typeface="Poppins"/>
                <a:ea typeface="Poppins"/>
                <a:cs typeface="Poppins"/>
                <a:sym typeface="Poppins"/>
              </a:rPr>
              <a:t> </a:t>
            </a:r>
            <a:r>
              <a:rPr lang="en-US" sz="1100">
                <a:solidFill>
                  <a:srgbClr val="231F20"/>
                </a:solidFill>
                <a:latin typeface="Poppins"/>
                <a:ea typeface="Poppins"/>
                <a:cs typeface="Poppins"/>
                <a:sym typeface="Poppins"/>
              </a:rPr>
              <a:t>advisors (all such information being referred to as information) and liability therefore is expressly disclaimed save by each person in respect of their  own fraud. Accordingly, the Borrower and its shareholders, directors, officers, agents, employees or advisors do not take any responsibility for, and</a:t>
            </a:r>
            <a:r>
              <a:rPr lang="en-US" sz="1100">
                <a:solidFill>
                  <a:schemeClr val="dk1"/>
                </a:solidFill>
                <a:latin typeface="Poppins"/>
                <a:ea typeface="Poppins"/>
                <a:cs typeface="Poppins"/>
                <a:sym typeface="Poppins"/>
              </a:rPr>
              <a:t> </a:t>
            </a:r>
            <a:r>
              <a:rPr lang="en-US" sz="1100">
                <a:solidFill>
                  <a:srgbClr val="231F20"/>
                </a:solidFill>
                <a:latin typeface="Poppins"/>
                <a:ea typeface="Poppins"/>
                <a:cs typeface="Poppins"/>
                <a:sym typeface="Poppins"/>
              </a:rPr>
              <a:t>will not accept any liability whether direct or indirect, expressed or implied, contractual, statutory or otherwise, in respect of the accuracy or completeness of the information or for any of the opinions contained herein or for any errors, omissions or misstatements or for any loss, how so ever  arising from the use of this presentation.</a:t>
            </a:r>
            <a:endParaRPr sz="1100">
              <a:solidFill>
                <a:schemeClr val="dk1"/>
              </a:solidFill>
              <a:latin typeface="Poppins"/>
              <a:ea typeface="Poppins"/>
              <a:cs typeface="Poppins"/>
              <a:sym typeface="Poppins"/>
            </a:endParaRPr>
          </a:p>
          <a:p>
            <a:pPr marL="12700" marR="113029" lvl="0" indent="0" algn="l" rtl="0">
              <a:spcBef>
                <a:spcPts val="1320"/>
              </a:spcBef>
              <a:spcAft>
                <a:spcPts val="0"/>
              </a:spcAft>
              <a:buClr>
                <a:schemeClr val="dk1"/>
              </a:buClr>
              <a:buFont typeface="Arial"/>
              <a:buNone/>
            </a:pPr>
            <a:r>
              <a:rPr lang="en-US" sz="1100">
                <a:solidFill>
                  <a:srgbClr val="231F20"/>
                </a:solidFill>
                <a:latin typeface="Poppins"/>
                <a:ea typeface="Poppins"/>
                <a:cs typeface="Poppins"/>
                <a:sym typeface="Poppins"/>
              </a:rPr>
              <a:t>Information contained in this presentation is confidential information and the property of the Borrower. It is made available strictly for the purposes  referred to above. The presentation and any further confidential information made available to any recipient must be held in complete confidence  and documents containing such information may not be reproduced, used or disclosed without the prior written consent of the Borrower. This presentation shall not be copied, published, reproduced or distributed in whole or in part at any time without the prior written consent of the Borrower.  By accepting delivery of this presentation, the recipient agrees to return it to the Borrower at the request of the Borrower.</a:t>
            </a:r>
            <a:endParaRPr sz="1100">
              <a:solidFill>
                <a:schemeClr val="dk1"/>
              </a:solidFill>
              <a:latin typeface="Poppins"/>
              <a:ea typeface="Poppins"/>
              <a:cs typeface="Poppins"/>
              <a:sym typeface="Poppins"/>
            </a:endParaRPr>
          </a:p>
          <a:p>
            <a:pPr marL="12700" marR="120013" lvl="0" indent="0" algn="l" rtl="0">
              <a:spcBef>
                <a:spcPts val="1320"/>
              </a:spcBef>
              <a:spcAft>
                <a:spcPts val="0"/>
              </a:spcAft>
              <a:buClr>
                <a:schemeClr val="dk1"/>
              </a:buClr>
              <a:buFont typeface="Arial"/>
              <a:buNone/>
            </a:pPr>
            <a:r>
              <a:rPr lang="en-US" sz="1100">
                <a:solidFill>
                  <a:srgbClr val="231F20"/>
                </a:solidFill>
                <a:latin typeface="Poppins"/>
                <a:ea typeface="Poppins"/>
                <a:cs typeface="Poppins"/>
                <a:sym typeface="Poppins"/>
              </a:rPr>
              <a:t>This presentation should not be considered as the giving of investment advice by the Borrower or any of its shareholders, directors, officers, agents,  employees or advisors. Each party to whom this presentation is made available must make its own independent assessment of the Borrower after  making such investigations and taking such advice as may be deemed necessary. In particular, any estimates or projections or opinions contained</a:t>
            </a:r>
            <a:r>
              <a:rPr lang="en-US" sz="1100">
                <a:solidFill>
                  <a:schemeClr val="dk1"/>
                </a:solidFill>
                <a:latin typeface="Poppins"/>
                <a:ea typeface="Poppins"/>
                <a:cs typeface="Poppins"/>
                <a:sym typeface="Poppins"/>
              </a:rPr>
              <a:t> </a:t>
            </a:r>
            <a:r>
              <a:rPr lang="en-US" sz="1100">
                <a:solidFill>
                  <a:srgbClr val="231F20"/>
                </a:solidFill>
                <a:latin typeface="Poppins"/>
                <a:ea typeface="Poppins"/>
                <a:cs typeface="Poppins"/>
                <a:sym typeface="Poppins"/>
              </a:rPr>
              <a:t>herein necessarily involve significant elements of subjective judgment, analysis and assumption and each recipient should satisfy itself in relation to  such matters. Neither the issue of this presentation nor any part of its contents is to be taken as any form of commitment on the part of the Borrower  to proceed with any transaction nor is the right reserved to terminate any discussions or negotiations with any prospective lenders. In no circumstances will the Borrower be responsible for any costs, losses or expenses incurred in connection with any appraisal or investigation of the Borrower.</a:t>
            </a:r>
            <a:endParaRPr sz="1100">
              <a:solidFill>
                <a:schemeClr val="dk1"/>
              </a:solidFill>
              <a:latin typeface="Poppins"/>
              <a:ea typeface="Poppins"/>
              <a:cs typeface="Poppins"/>
              <a:sym typeface="Poppins"/>
            </a:endParaRPr>
          </a:p>
          <a:p>
            <a:pPr marL="12700" marR="8890" lvl="0" indent="0" algn="l" rtl="0">
              <a:spcBef>
                <a:spcPts val="1320"/>
              </a:spcBef>
              <a:spcAft>
                <a:spcPts val="0"/>
              </a:spcAft>
              <a:buClr>
                <a:schemeClr val="dk1"/>
              </a:buClr>
              <a:buFont typeface="Arial"/>
              <a:buNone/>
            </a:pPr>
            <a:r>
              <a:rPr lang="en-US" sz="1100">
                <a:solidFill>
                  <a:srgbClr val="231F20"/>
                </a:solidFill>
                <a:latin typeface="Poppins"/>
                <a:ea typeface="Poppins"/>
                <a:cs typeface="Poppins"/>
                <a:sym typeface="Poppins"/>
              </a:rPr>
              <a:t>This presentation does not constitute, or form part of, any offer or invitation to sell or issue, or any solicitation of any offer to subscribe for or purchase any securities in the Borrower, nor shall it, or the fact of its distribution, form the basis of, or be relied upon in connection with, or act as any inducement to enter into, any contractor commitment whatsoever with respect to such securities. The Borrower assumes that the recipient has professional experience and is a high-net worth individual or Borrower this presentation has not been approved as any governmental agency.</a:t>
            </a:r>
            <a:endParaRPr sz="1100">
              <a:solidFill>
                <a:schemeClr val="dk1"/>
              </a:solidFill>
              <a:latin typeface="Poppins"/>
              <a:ea typeface="Poppins"/>
              <a:cs typeface="Poppins"/>
              <a:sym typeface="Poppins"/>
            </a:endParaRPr>
          </a:p>
          <a:p>
            <a:pPr marL="12700" marR="68580" lvl="0" indent="0" algn="l" rtl="0">
              <a:spcBef>
                <a:spcPts val="1320"/>
              </a:spcBef>
              <a:spcAft>
                <a:spcPts val="0"/>
              </a:spcAft>
              <a:buClr>
                <a:schemeClr val="dk1"/>
              </a:buClr>
              <a:buFont typeface="Arial"/>
              <a:buNone/>
            </a:pPr>
            <a:r>
              <a:rPr lang="en-US" sz="1100">
                <a:solidFill>
                  <a:srgbClr val="231F20"/>
                </a:solidFill>
                <a:latin typeface="Poppins"/>
                <a:ea typeface="Poppins"/>
                <a:cs typeface="Poppins"/>
                <a:sym typeface="Poppins"/>
              </a:rPr>
              <a:t>By accepting this presentation, the recipient represents and warrants that it is a person to whom this presentation may be delivered or distributed  without a violation of the laws of any relevant jurisdiction. This presentation is not to be disclosed to any other person or used for any other purpose  and any other person who receives this presentation should not rely or act upon it. Neither the Borrower nor its directors make any recommendation  as to the matters set out in the presentation. Prospective lenders interested in investing in the Borrower are recommended to seek their own independent legal, tax and/or financial investment advice from a competent financial advisor. The whole of the presentation should be read. Reliance on  this presentation for the purposes of engaging in any investment in the Borrower may expose an individual to a significant risk of losing the entire</a:t>
            </a:r>
            <a:r>
              <a:rPr lang="en-US" sz="1100">
                <a:solidFill>
                  <a:schemeClr val="dk1"/>
                </a:solidFill>
                <a:latin typeface="Poppins"/>
                <a:ea typeface="Poppins"/>
                <a:cs typeface="Poppins"/>
                <a:sym typeface="Poppins"/>
              </a:rPr>
              <a:t> </a:t>
            </a:r>
            <a:r>
              <a:rPr lang="en-US" sz="1100">
                <a:solidFill>
                  <a:srgbClr val="231F20"/>
                </a:solidFill>
                <a:latin typeface="Poppins"/>
                <a:ea typeface="Poppins"/>
                <a:cs typeface="Poppins"/>
                <a:sym typeface="Poppins"/>
              </a:rPr>
              <a:t>investment and may not be suitable for all recipients</a:t>
            </a:r>
            <a:endParaRPr sz="1100">
              <a:solidFill>
                <a:srgbClr val="231F20"/>
              </a:solidFill>
              <a:latin typeface="Poppins"/>
              <a:ea typeface="Poppins"/>
              <a:cs typeface="Poppins"/>
              <a:sym typeface="Poppins"/>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20303"/>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1876</Words>
  <Application>Microsoft Office PowerPoint</Application>
  <PresentationFormat>Custom</PresentationFormat>
  <Paragraphs>170</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Poppins</vt:lpstr>
      <vt:lpstr>Roboto</vt:lpstr>
      <vt:lpstr>Lucida Sans</vt:lpstr>
      <vt:lpstr>Arial</vt:lpstr>
      <vt:lpstr>Office Theme</vt:lpstr>
      <vt:lpstr>PowerPoint Presentation</vt:lpstr>
      <vt:lpstr>PowerPoint Presentation</vt:lpstr>
      <vt:lpstr>Country profile</vt:lpstr>
      <vt:lpstr>Product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Igors</dc:creator>
  <cp:lastModifiedBy>Edgars Zarins</cp:lastModifiedBy>
  <cp:revision>11</cp:revision>
  <dcterms:modified xsi:type="dcterms:W3CDTF">2025-08-05T10:00:22Z</dcterms:modified>
</cp:coreProperties>
</file>